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6" r:id="rId12"/>
    <p:sldId id="265" r:id="rId13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99C22083-6108-4A79-8BA4-BD68B36A3AA4}" type="datetimeFigureOut">
              <a:rPr lang="nl-BE"/>
              <a:pPr>
                <a:defRPr/>
              </a:pPr>
              <a:t>26-04-2021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61AFDBC2-CCAE-4EAF-8617-7200FD1345EC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423D4-1A4F-4622-9561-DDF9A3626C2D}" type="datetimeFigureOut">
              <a:rPr lang="nl-BE"/>
              <a:pPr>
                <a:defRPr/>
              </a:pPr>
              <a:t>26-04-2021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EE9CA-4031-4C4F-B3BB-BBEA1DCE7D27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DD21E-204A-4267-A6D4-F29FBAC88064}" type="datetimeFigureOut">
              <a:rPr lang="nl-BE"/>
              <a:pPr>
                <a:defRPr/>
              </a:pPr>
              <a:t>26-04-2021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76ACB-8C89-48E5-8F4A-14F0FD19C228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DA9AD-1DCF-41D7-B53B-374DD6F5E4AC}" type="datetimeFigureOut">
              <a:rPr lang="nl-BE"/>
              <a:pPr>
                <a:defRPr/>
              </a:pPr>
              <a:t>26-04-2021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F886E-71C6-46BF-B219-F86D60EEBA02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B705B-979E-45D8-A9F4-20C8CB057AE8}" type="datetimeFigureOut">
              <a:rPr lang="nl-BE"/>
              <a:pPr>
                <a:defRPr/>
              </a:pPr>
              <a:t>26-04-2021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736A2-5FFB-4AD2-B43D-04255E068185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07491-5C3D-42A6-B142-88A232BEE5B9}" type="datetimeFigureOut">
              <a:rPr lang="nl-BE"/>
              <a:pPr>
                <a:defRPr/>
              </a:pPr>
              <a:t>26-04-2021</a:t>
            </a:fld>
            <a:endParaRPr lang="nl-BE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F40BE-D924-46D2-8306-82A1E956B4FD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BB69F-4629-4A04-80E1-9AB76651B0A7}" type="datetimeFigureOut">
              <a:rPr lang="nl-BE"/>
              <a:pPr>
                <a:defRPr/>
              </a:pPr>
              <a:t>26-04-2021</a:t>
            </a:fld>
            <a:endParaRPr lang="nl-BE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04F09-690C-4412-A0E5-C2EF33AFECED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4EE54-0252-4789-A29D-44EBE39D47EB}" type="datetimeFigureOut">
              <a:rPr lang="nl-BE"/>
              <a:pPr>
                <a:defRPr/>
              </a:pPr>
              <a:t>26-04-2021</a:t>
            </a:fld>
            <a:endParaRPr lang="nl-BE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E4C7C-F51D-4A4A-9B3D-9DA7CCF1A915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EEF9F-1624-481B-AAB0-A4461798F035}" type="datetimeFigureOut">
              <a:rPr lang="nl-BE"/>
              <a:pPr>
                <a:defRPr/>
              </a:pPr>
              <a:t>26-04-2021</a:t>
            </a:fld>
            <a:endParaRPr lang="nl-BE" dirty="0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37378-A222-402C-B44E-38E6840ED32F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235F-7BA5-4882-95E8-0422F6820D93}" type="datetimeFigureOut">
              <a:rPr lang="nl-BE"/>
              <a:pPr>
                <a:defRPr/>
              </a:pPr>
              <a:t>26-04-2021</a:t>
            </a:fld>
            <a:endParaRPr lang="nl-BE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7CEDE-F968-4CDF-BBB7-360DF03AEDA8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C538F-8FFC-416F-B677-638DFA80EF72}" type="datetimeFigureOut">
              <a:rPr lang="nl-BE"/>
              <a:pPr>
                <a:defRPr/>
              </a:pPr>
              <a:t>26-04-2021</a:t>
            </a:fld>
            <a:endParaRPr lang="nl-BE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44F55-697F-40BC-9DB6-ECB5D351AA0A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7596336" y="4653136"/>
            <a:ext cx="1296144" cy="1872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nl-BE"/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966E2FA7-E9D0-4DB9-8C74-226FD51E49B0}" type="datetimeFigureOut">
              <a:rPr lang="nl-BE"/>
              <a:pPr>
                <a:defRPr/>
              </a:pPr>
              <a:t>26-04-2021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948488" y="63087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46ACBB37-A744-43EB-ABB7-955BD60F9FA1}" type="slidenum">
              <a:rPr lang="nl-BE"/>
              <a:pPr>
                <a:defRPr/>
              </a:pPr>
              <a:t>‹nr.›</a:t>
            </a:fld>
            <a:endParaRPr lang="nl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clipartsalbum.com/?l=global&amp;m=start&amp;c=&amp;s=&amp;p=4&amp;t=15&amp;q=screen%20beans&amp;e=1&amp;i=103257&amp;r=5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l-BE" dirty="0" err="1"/>
              <a:t>Keeping</a:t>
            </a:r>
            <a:r>
              <a:rPr lang="nl-BE" dirty="0"/>
              <a:t> the </a:t>
            </a:r>
            <a:r>
              <a:rPr lang="nl-BE" dirty="0" err="1"/>
              <a:t>elderly</a:t>
            </a:r>
            <a:r>
              <a:rPr lang="nl-BE" dirty="0"/>
              <a:t> </a:t>
            </a:r>
            <a:r>
              <a:rPr lang="nl-BE" dirty="0" err="1"/>
              <a:t>active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BE" dirty="0" err="1"/>
              <a:t>Ideas</a:t>
            </a:r>
            <a:r>
              <a:rPr lang="nl-BE" dirty="0"/>
              <a:t> – </a:t>
            </a:r>
            <a:r>
              <a:rPr lang="nl-BE" dirty="0" err="1"/>
              <a:t>beliefs</a:t>
            </a:r>
            <a:r>
              <a:rPr lang="nl-BE" dirty="0"/>
              <a:t> - </a:t>
            </a:r>
            <a:r>
              <a:rPr lang="nl-BE" dirty="0" err="1"/>
              <a:t>challenges</a:t>
            </a:r>
            <a:endParaRPr lang="nl-B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Ideas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beliefs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Concrete </a:t>
            </a:r>
            <a:r>
              <a:rPr lang="nl-BE" dirty="0" err="1"/>
              <a:t>projects</a:t>
            </a:r>
            <a:r>
              <a:rPr lang="nl-BE" dirty="0"/>
              <a:t>:</a:t>
            </a:r>
          </a:p>
          <a:p>
            <a:pPr lvl="1"/>
            <a:r>
              <a:rPr lang="nl-BE" dirty="0" err="1"/>
              <a:t>Individual</a:t>
            </a:r>
            <a:r>
              <a:rPr lang="nl-BE" dirty="0"/>
              <a:t> </a:t>
            </a:r>
            <a:r>
              <a:rPr lang="nl-BE" dirty="0" err="1"/>
              <a:t>starting</a:t>
            </a:r>
            <a:r>
              <a:rPr lang="nl-BE" dirty="0"/>
              <a:t> point</a:t>
            </a:r>
          </a:p>
          <a:p>
            <a:pPr lvl="1"/>
            <a:r>
              <a:rPr lang="nl-BE" dirty="0"/>
              <a:t>Personal program </a:t>
            </a:r>
            <a:r>
              <a:rPr lang="en-US" dirty="0"/>
              <a:t>during a well defined period</a:t>
            </a:r>
          </a:p>
          <a:p>
            <a:pPr lvl="1"/>
            <a:r>
              <a:rPr lang="en-US" dirty="0"/>
              <a:t>In a social setting guided by peers</a:t>
            </a:r>
            <a:endParaRPr lang="nl-BE" dirty="0"/>
          </a:p>
          <a:p>
            <a:pPr lvl="1"/>
            <a:r>
              <a:rPr lang="en-US" dirty="0"/>
              <a:t>Personal goal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 descr="E:\ELKE STAP TELT_restore\LOGO'S\ELKE STAP TELT\elkeSTAPtelt_col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4914232"/>
            <a:ext cx="3816424" cy="165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Afbeelding 4" descr="LOGO-ETT-72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914232"/>
            <a:ext cx="3131840" cy="184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78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ond uitla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520" y="332656"/>
            <a:ext cx="3887787" cy="3351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" name="Picture 6" descr="hond uitlat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9992" y="2007235"/>
            <a:ext cx="4159250" cy="4332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PIJL-RECHTS 7"/>
          <p:cNvSpPr/>
          <p:nvPr/>
        </p:nvSpPr>
        <p:spPr>
          <a:xfrm>
            <a:off x="1907704" y="45354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PIJL-OMLAAG 8"/>
          <p:cNvSpPr/>
          <p:nvPr/>
        </p:nvSpPr>
        <p:spPr>
          <a:xfrm>
            <a:off x="1763688" y="393305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9764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Ideas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beliefs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How? Thinking ‘out of the box’!</a:t>
            </a: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1026" name="Picture 2" descr="http://www.clipartsalbum.com/cliparts/screenbeans/tn103257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708920"/>
            <a:ext cx="2717624" cy="271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632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Ideas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beliefs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/>
              <a:t>Coming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new </a:t>
            </a:r>
            <a:r>
              <a:rPr lang="nl-BE" dirty="0" err="1"/>
              <a:t>challenging</a:t>
            </a:r>
            <a:r>
              <a:rPr lang="nl-BE" dirty="0"/>
              <a:t> </a:t>
            </a:r>
            <a:r>
              <a:rPr lang="nl-BE" dirty="0" err="1"/>
              <a:t>settings</a:t>
            </a:r>
            <a:endParaRPr lang="nl-BE" dirty="0"/>
          </a:p>
          <a:p>
            <a:pPr marL="0" indent="0">
              <a:buNone/>
            </a:pPr>
            <a:r>
              <a:rPr lang="nl-BE" dirty="0"/>
              <a:t>Move Transfer:</a:t>
            </a:r>
          </a:p>
          <a:p>
            <a:pPr marL="0" indent="0">
              <a:buNone/>
            </a:pPr>
            <a:r>
              <a:rPr lang="nl-BE" dirty="0" err="1"/>
              <a:t>Every</a:t>
            </a:r>
            <a:r>
              <a:rPr lang="nl-BE" dirty="0"/>
              <a:t> step </a:t>
            </a:r>
          </a:p>
          <a:p>
            <a:pPr marL="0" indent="0">
              <a:buNone/>
            </a:pPr>
            <a:r>
              <a:rPr lang="nl-BE" dirty="0" err="1"/>
              <a:t>counts</a:t>
            </a:r>
            <a:r>
              <a:rPr lang="nl-BE" dirty="0"/>
              <a:t> in </a:t>
            </a:r>
          </a:p>
          <a:p>
            <a:pPr marL="0" indent="0">
              <a:buNone/>
            </a:pPr>
            <a:r>
              <a:rPr lang="nl-BE" dirty="0"/>
              <a:t>prison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24308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Challenges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How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motivate</a:t>
            </a:r>
            <a:r>
              <a:rPr lang="nl-BE" dirty="0"/>
              <a:t> </a:t>
            </a:r>
            <a:r>
              <a:rPr lang="nl-BE" dirty="0" err="1"/>
              <a:t>inactive</a:t>
            </a:r>
            <a:r>
              <a:rPr lang="nl-BE" dirty="0"/>
              <a:t> </a:t>
            </a:r>
            <a:r>
              <a:rPr lang="nl-BE" dirty="0" err="1"/>
              <a:t>elderly</a:t>
            </a:r>
            <a:r>
              <a:rPr lang="nl-BE" dirty="0"/>
              <a:t> </a:t>
            </a:r>
            <a:r>
              <a:rPr lang="nl-BE" dirty="0" err="1"/>
              <a:t>people</a:t>
            </a:r>
            <a:r>
              <a:rPr lang="nl-BE" dirty="0"/>
              <a:t>? </a:t>
            </a:r>
          </a:p>
          <a:p>
            <a:r>
              <a:rPr lang="nl-BE" dirty="0" err="1"/>
              <a:t>Importance</a:t>
            </a:r>
            <a:r>
              <a:rPr lang="nl-BE" dirty="0"/>
              <a:t> of peer </a:t>
            </a:r>
            <a:r>
              <a:rPr lang="nl-BE" dirty="0" err="1"/>
              <a:t>education</a:t>
            </a:r>
            <a:r>
              <a:rPr lang="nl-BE" dirty="0"/>
              <a:t>!</a:t>
            </a: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573016"/>
            <a:ext cx="2857500" cy="1600200"/>
          </a:xfrm>
          <a:prstGeom prst="rect">
            <a:avLst/>
          </a:prstGeom>
        </p:spPr>
      </p:pic>
      <p:sp>
        <p:nvSpPr>
          <p:cNvPr id="5" name="PIJL-LINKS en -RECHTS 4"/>
          <p:cNvSpPr/>
          <p:nvPr/>
        </p:nvSpPr>
        <p:spPr>
          <a:xfrm>
            <a:off x="4139952" y="4133289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577" y="3388080"/>
            <a:ext cx="1803767" cy="245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345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Challenges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BE" dirty="0" err="1"/>
              <a:t>From</a:t>
            </a:r>
            <a:r>
              <a:rPr lang="nl-BE" dirty="0"/>
              <a:t> ‘</a:t>
            </a:r>
            <a:r>
              <a:rPr lang="nl-BE" dirty="0" err="1"/>
              <a:t>mustivation</a:t>
            </a:r>
            <a:r>
              <a:rPr lang="nl-BE" dirty="0"/>
              <a:t>’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motivation</a:t>
            </a:r>
            <a:endParaRPr lang="nl-BE" dirty="0"/>
          </a:p>
          <a:p>
            <a:r>
              <a:rPr lang="nl-BE" dirty="0" err="1"/>
              <a:t>Education</a:t>
            </a:r>
            <a:r>
              <a:rPr lang="nl-BE" dirty="0"/>
              <a:t> of </a:t>
            </a:r>
            <a:r>
              <a:rPr lang="nl-BE" dirty="0" err="1"/>
              <a:t>ambassadors</a:t>
            </a:r>
            <a:r>
              <a:rPr lang="nl-BE" dirty="0"/>
              <a:t> of </a:t>
            </a:r>
            <a:r>
              <a:rPr lang="nl-BE" dirty="0" err="1"/>
              <a:t>Movement</a:t>
            </a:r>
            <a:endParaRPr lang="nl-BE" dirty="0"/>
          </a:p>
          <a:p>
            <a:r>
              <a:rPr lang="nl-BE" dirty="0"/>
              <a:t>Method ABC</a:t>
            </a:r>
          </a:p>
          <a:p>
            <a:pPr lvl="1"/>
            <a:r>
              <a:rPr lang="nl-BE" dirty="0" err="1"/>
              <a:t>Autonomy</a:t>
            </a:r>
            <a:endParaRPr lang="nl-BE" dirty="0"/>
          </a:p>
          <a:p>
            <a:pPr lvl="1"/>
            <a:r>
              <a:rPr lang="nl-BE" dirty="0" err="1"/>
              <a:t>Belonging</a:t>
            </a:r>
            <a:endParaRPr lang="nl-BE" dirty="0"/>
          </a:p>
          <a:p>
            <a:pPr lvl="1"/>
            <a:r>
              <a:rPr lang="nl-BE" dirty="0" err="1"/>
              <a:t>Competence</a:t>
            </a:r>
            <a:endParaRPr lang="nl-BE" dirty="0"/>
          </a:p>
          <a:p>
            <a:endParaRPr lang="nl-BE" dirty="0"/>
          </a:p>
        </p:txBody>
      </p:sp>
      <p:pic>
        <p:nvPicPr>
          <p:cNvPr id="5" name="Picture 2" descr="E:\swim%20cartoon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323" y="1196752"/>
            <a:ext cx="3620292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703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Challenges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67544" y="1340768"/>
            <a:ext cx="4038600" cy="4525963"/>
          </a:xfrm>
        </p:spPr>
        <p:txBody>
          <a:bodyPr/>
          <a:lstStyle/>
          <a:p>
            <a:r>
              <a:rPr lang="nl-BE" dirty="0" err="1"/>
              <a:t>Developing</a:t>
            </a:r>
            <a:r>
              <a:rPr lang="nl-BE" dirty="0"/>
              <a:t> new </a:t>
            </a:r>
            <a:r>
              <a:rPr lang="nl-BE" dirty="0" err="1"/>
              <a:t>projects</a:t>
            </a:r>
            <a:r>
              <a:rPr lang="nl-BE" dirty="0"/>
              <a:t> </a:t>
            </a:r>
            <a:r>
              <a:rPr lang="nl-BE" dirty="0" err="1"/>
              <a:t>together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experts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volunteers</a:t>
            </a:r>
            <a:endParaRPr lang="nl-BE" dirty="0"/>
          </a:p>
          <a:p>
            <a:r>
              <a:rPr lang="nl-BE" dirty="0" err="1"/>
              <a:t>Exchanging</a:t>
            </a:r>
            <a:r>
              <a:rPr lang="nl-BE" dirty="0"/>
              <a:t> </a:t>
            </a:r>
            <a:r>
              <a:rPr lang="nl-BE" dirty="0" err="1"/>
              <a:t>experiences</a:t>
            </a:r>
            <a:r>
              <a:rPr lang="nl-BE" dirty="0"/>
              <a:t> </a:t>
            </a:r>
            <a:r>
              <a:rPr lang="nl-BE" dirty="0" err="1"/>
              <a:t>with</a:t>
            </a:r>
            <a:r>
              <a:rPr lang="nl-BE" dirty="0"/>
              <a:t> </a:t>
            </a:r>
            <a:r>
              <a:rPr lang="nl-BE" dirty="0" err="1"/>
              <a:t>other</a:t>
            </a:r>
            <a:r>
              <a:rPr lang="nl-BE" dirty="0"/>
              <a:t> </a:t>
            </a:r>
            <a:r>
              <a:rPr lang="nl-BE" dirty="0" err="1"/>
              <a:t>organisations</a:t>
            </a:r>
            <a:r>
              <a:rPr lang="nl-BE" dirty="0"/>
              <a:t> in Europe </a:t>
            </a:r>
            <a:r>
              <a:rPr lang="nl-BE" dirty="0">
                <a:sym typeface="Wingdings" panose="05000000000000000000" pitchFamily="2" charset="2"/>
              </a:rPr>
              <a:t> </a:t>
            </a:r>
            <a:r>
              <a:rPr lang="nl-BE" dirty="0" err="1">
                <a:sym typeface="Wingdings" panose="05000000000000000000" pitchFamily="2" charset="2"/>
              </a:rPr>
              <a:t>Moving</a:t>
            </a:r>
            <a:r>
              <a:rPr lang="nl-BE" dirty="0">
                <a:sym typeface="Wingdings" panose="05000000000000000000" pitchFamily="2" charset="2"/>
              </a:rPr>
              <a:t> Age Platform</a:t>
            </a:r>
            <a:endParaRPr lang="nl-BE" dirty="0"/>
          </a:p>
          <a:p>
            <a:endParaRPr lang="nl-BE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93317"/>
            <a:ext cx="4038600" cy="373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156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dirty="0">
                <a:solidFill>
                  <a:srgbClr val="92D050"/>
                </a:solidFill>
                <a:latin typeface="Arial" pitchFamily="34" charset="0"/>
                <a:ea typeface="Geneva"/>
                <a:cs typeface="Geneva"/>
              </a:rPr>
              <a:t>THANKS FOR YOUR ATTENTION</a:t>
            </a:r>
            <a:endParaRPr lang="nl-BE" sz="2400" dirty="0">
              <a:solidFill>
                <a:srgbClr val="92D050"/>
              </a:solidFill>
            </a:endParaRPr>
          </a:p>
        </p:txBody>
      </p:sp>
      <p:pic>
        <p:nvPicPr>
          <p:cNvPr id="5" name="Picture 4" descr="motivationexercise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4" b="3924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759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pt OKRA-SPORT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721ECC5C3388478091A6C687ED9663" ma:contentTypeVersion="13" ma:contentTypeDescription="Create a new document." ma:contentTypeScope="" ma:versionID="110162d651167c15ea99c3b64af45875">
  <xsd:schema xmlns:xsd="http://www.w3.org/2001/XMLSchema" xmlns:xs="http://www.w3.org/2001/XMLSchema" xmlns:p="http://schemas.microsoft.com/office/2006/metadata/properties" xmlns:ns2="232a1138-5075-4f00-a01d-bc25564fea56" xmlns:ns3="4827f5cc-2bb1-4ab7-9cf3-74ddb9999eb4" targetNamespace="http://schemas.microsoft.com/office/2006/metadata/properties" ma:root="true" ma:fieldsID="d01ba420999f2bf40b1c91278cd2f001" ns2:_="" ns3:_="">
    <xsd:import namespace="232a1138-5075-4f00-a01d-bc25564fea56"/>
    <xsd:import namespace="4827f5cc-2bb1-4ab7-9cf3-74ddb9999e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2a1138-5075-4f00-a01d-bc25564fea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27f5cc-2bb1-4ab7-9cf3-74ddb9999eb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B73EE0-C2EA-4022-A815-FCE5850FA11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61B5869-7A7F-4F88-921B-5CDFA050F9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CB47A5-DD4C-4F3A-B257-62F04D0800CD}"/>
</file>

<file path=docProps/app.xml><?xml version="1.0" encoding="utf-8"?>
<Properties xmlns="http://schemas.openxmlformats.org/officeDocument/2006/extended-properties" xmlns:vt="http://schemas.openxmlformats.org/officeDocument/2006/docPropsVTypes">
  <Template>ppt OKRA-SPORT</Template>
  <TotalTime>208</TotalTime>
  <Words>116</Words>
  <Application>Microsoft Office PowerPoint</Application>
  <PresentationFormat>Diavoorstelling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ppt OKRA-SPORT</vt:lpstr>
      <vt:lpstr>Keeping the elderly active</vt:lpstr>
      <vt:lpstr>Ideas and beliefs</vt:lpstr>
      <vt:lpstr>PowerPoint-presentatie</vt:lpstr>
      <vt:lpstr>Ideas and beliefs</vt:lpstr>
      <vt:lpstr>Ideas and beliefs</vt:lpstr>
      <vt:lpstr>Challenges</vt:lpstr>
      <vt:lpstr>Challenges</vt:lpstr>
      <vt:lpstr>Challenges</vt:lpstr>
      <vt:lpstr>THANKS FOR YOUR ATTENTION</vt:lpstr>
    </vt:vector>
  </TitlesOfParts>
  <Company>LCM-ANMC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Peeters Ingrid (100)</dc:creator>
  <cp:lastModifiedBy>Put Nele (100)</cp:lastModifiedBy>
  <cp:revision>20</cp:revision>
  <dcterms:created xsi:type="dcterms:W3CDTF">2015-10-05T13:00:02Z</dcterms:created>
  <dcterms:modified xsi:type="dcterms:W3CDTF">2021-04-26T07:43:04Z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0x010100AB721ECC5C3388478091A6C687ED9663</vt:lpwstr>
  </property>
</Properties>
</file>