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4" r:id="rId9"/>
    <p:sldId id="263" r:id="rId10"/>
    <p:sldId id="266" r:id="rId11"/>
    <p:sldId id="267" r:id="rId12"/>
    <p:sldId id="265" r:id="rId13"/>
    <p:sldId id="270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style val="3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endParaRP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 err="1" smtClean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Afronding</a:t>
            </a:r>
            <a:r>
              <a:rPr lang="en-US" dirty="0" smtClean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Elke</a:t>
            </a:r>
            <a:r>
              <a:rPr lang="en-US" dirty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Stap</a:t>
            </a:r>
            <a:r>
              <a:rPr lang="en-US" dirty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Telt</a:t>
            </a:r>
            <a:r>
              <a:rPr lang="en-US" dirty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!</a:t>
            </a:r>
          </a:p>
        </c:rich>
      </c:tx>
      <c:layout/>
      <c:spPr>
        <a:noFill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Afronden Elke Stap Telt!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69BE28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2448284678319096"/>
                  <c:y val="-0.46525687761252082"/>
                </c:manualLayout>
              </c:layout>
              <c:showVal val="1"/>
            </c:dLbl>
            <c:dLbl>
              <c:idx val="2"/>
              <c:layout>
                <c:manualLayout>
                  <c:x val="8.4703481979724146E-2"/>
                  <c:y val="0.11161490230387866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Niet geweten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84.7</c:v>
                </c:pt>
                <c:pt idx="1">
                  <c:v>3.5</c:v>
                </c:pt>
                <c:pt idx="2">
                  <c:v>11.8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296560523257683"/>
          <c:y val="0.34009502284436682"/>
          <c:w val="0.34939746553733925"/>
          <c:h val="0.42423884514435739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nl-BE"/>
        </a:p>
      </c:txPr>
    </c:legend>
    <c:plotVisOnly val="1"/>
    <c:dispBlanksAs val="zero"/>
  </c:chart>
  <c:txPr>
    <a:bodyPr/>
    <a:lstStyle/>
    <a:p>
      <a:pPr>
        <a:defRPr sz="1800"/>
      </a:pPr>
      <a:endParaRPr lang="nl-B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EST</c:v>
                </c:pt>
              </c:strCache>
            </c:strRef>
          </c:tx>
          <c:spPr>
            <a:ln>
              <a:solidFill>
                <a:srgbClr val="69BE2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1503267973856245E-2"/>
                  <c:y val="-2.160493827160501E-2"/>
                </c:manualLayout>
              </c:layout>
              <c:showVal val="1"/>
            </c:dLbl>
            <c:dLbl>
              <c:idx val="1"/>
              <c:layout>
                <c:manualLayout>
                  <c:x val="-3.2679738562091617E-3"/>
                  <c:y val="6.1728395061728392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69BE28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nl-BE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23.259999999999987</c:v>
                </c:pt>
                <c:pt idx="1">
                  <c:v>26.75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1503267973856245E-2"/>
                  <c:y val="1.851851851851855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nl-BE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19.79</c:v>
                </c:pt>
                <c:pt idx="1">
                  <c:v>18.45</c:v>
                </c:pt>
              </c:numCache>
            </c:numRef>
          </c:val>
        </c:ser>
        <c:dLbls>
          <c:showVal val="1"/>
        </c:dLbls>
        <c:marker val="1"/>
        <c:axId val="96038912"/>
        <c:axId val="96670080"/>
      </c:lineChart>
      <c:catAx>
        <c:axId val="96038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96670080"/>
        <c:crosses val="autoZero"/>
        <c:auto val="1"/>
        <c:lblAlgn val="ctr"/>
        <c:lblOffset val="100"/>
      </c:catAx>
      <c:valAx>
        <c:axId val="96670080"/>
        <c:scaling>
          <c:orientation val="minMax"/>
          <c:max val="28"/>
          <c:min val="18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96038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nl-BE"/>
        </a:p>
      </c:txPr>
    </c:legend>
    <c:plotVisOnly val="1"/>
    <c:dispBlanksAs val="gap"/>
  </c:chart>
  <c:txPr>
    <a:bodyPr/>
    <a:lstStyle/>
    <a:p>
      <a:pPr>
        <a:defRPr sz="1800"/>
      </a:pPr>
      <a:endParaRPr lang="nl-B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EST</c:v>
                </c:pt>
              </c:strCache>
            </c:strRef>
          </c:tx>
          <c:spPr>
            <a:ln>
              <a:solidFill>
                <a:srgbClr val="69BE2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0866013071895451"/>
                  <c:y val="4.629629629629639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4.0849673202614381E-3"/>
                  <c:y val="3.0864197530864252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69BE28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nl-BE"/>
              </a:p>
            </c:txPr>
            <c:dLblPos val="l"/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465.16</c:v>
                </c:pt>
                <c:pt idx="1">
                  <c:v>488.06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0866013071895451"/>
                  <c:y val="-2.160493827160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7189542483660049E-3"/>
                  <c:y val="1.851851851851854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nl-BE"/>
              </a:p>
            </c:txPr>
            <c:dLblPos val="l"/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466.52</c:v>
                </c:pt>
                <c:pt idx="1">
                  <c:v>469.2</c:v>
                </c:pt>
              </c:numCache>
            </c:numRef>
          </c:val>
        </c:ser>
        <c:dLbls>
          <c:showVal val="1"/>
        </c:dLbls>
        <c:marker val="1"/>
        <c:axId val="94990720"/>
        <c:axId val="94992256"/>
      </c:lineChart>
      <c:catAx>
        <c:axId val="949907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94992256"/>
        <c:crosses val="autoZero"/>
        <c:auto val="1"/>
        <c:lblAlgn val="ctr"/>
        <c:lblOffset val="100"/>
      </c:catAx>
      <c:valAx>
        <c:axId val="94992256"/>
        <c:scaling>
          <c:orientation val="minMax"/>
          <c:min val="4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94990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nl-BE"/>
        </a:p>
      </c:txPr>
    </c:legend>
    <c:plotVisOnly val="1"/>
    <c:dispBlanksAs val="gap"/>
  </c:chart>
  <c:txPr>
    <a:bodyPr/>
    <a:lstStyle/>
    <a:p>
      <a:pPr>
        <a:defRPr sz="1800"/>
      </a:pPr>
      <a:endParaRPr lang="nl-BE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EST</c:v>
                </c:pt>
              </c:strCache>
            </c:strRef>
          </c:tx>
          <c:spPr>
            <a:ln>
              <a:solidFill>
                <a:srgbClr val="69BE2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1416666666666669"/>
                  <c:y val="4.938271604938284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4166666666666666E-2"/>
                  <c:y val="-3.3950617283950615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</c:v>
                </c:pt>
                <c:pt idx="1">
                  <c:v>1.48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1416692913385827"/>
                  <c:y val="-4.012345679012346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9.1666666666666962E-3"/>
                  <c:y val="6.1728395061728392E-3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1.6</c:v>
                </c:pt>
                <c:pt idx="1">
                  <c:v>1.55</c:v>
                </c:pt>
              </c:numCache>
            </c:numRef>
          </c:val>
        </c:ser>
        <c:dLbls>
          <c:showVal val="1"/>
        </c:dLbls>
        <c:marker val="1"/>
        <c:axId val="96681984"/>
        <c:axId val="102057472"/>
      </c:lineChart>
      <c:catAx>
        <c:axId val="96681984"/>
        <c:scaling>
          <c:orientation val="minMax"/>
        </c:scaling>
        <c:axPos val="b"/>
        <c:tickLblPos val="nextTo"/>
        <c:crossAx val="102057472"/>
        <c:crosses val="autoZero"/>
        <c:auto val="1"/>
        <c:lblAlgn val="ctr"/>
        <c:lblOffset val="100"/>
      </c:catAx>
      <c:valAx>
        <c:axId val="102057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96681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nl-B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EST</c:v>
                </c:pt>
              </c:strCache>
            </c:strRef>
          </c:tx>
          <c:spPr>
            <a:ln>
              <a:solidFill>
                <a:srgbClr val="69BE2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4750000000000021"/>
                  <c:y val="3.703703703703705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2500000000000001E-2"/>
                  <c:y val="-3.395061728395061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69BE28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nl-BE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3.67</c:v>
                </c:pt>
                <c:pt idx="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4750000000000021"/>
                  <c:y val="3.0864197530864252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4166666666666666E-2"/>
                  <c:y val="0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nl-BE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Week 1</c:v>
                </c:pt>
                <c:pt idx="1">
                  <c:v>Week 10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3.7600000000000002</c:v>
                </c:pt>
                <c:pt idx="1">
                  <c:v>3.7800000000000002</c:v>
                </c:pt>
              </c:numCache>
            </c:numRef>
          </c:val>
        </c:ser>
        <c:dLbls>
          <c:showVal val="1"/>
        </c:dLbls>
        <c:marker val="1"/>
        <c:axId val="102095872"/>
        <c:axId val="102230656"/>
      </c:lineChart>
      <c:catAx>
        <c:axId val="1020958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102230656"/>
        <c:crosses val="autoZero"/>
        <c:auto val="1"/>
        <c:lblAlgn val="ctr"/>
        <c:lblOffset val="100"/>
      </c:catAx>
      <c:valAx>
        <c:axId val="102230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nl-BE"/>
          </a:p>
        </c:txPr>
        <c:crossAx val="10209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nl-B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A6375-0F67-4F16-8F1C-0979FE9B02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266BDC0-5E43-4398-AA23-C3485469637B}">
      <dgm:prSet phldrT="[Text]" custT="1"/>
      <dgm:spPr>
        <a:solidFill>
          <a:srgbClr val="69BE28"/>
        </a:solidFill>
        <a:ln>
          <a:solidFill>
            <a:srgbClr val="69BE28"/>
          </a:solidFill>
        </a:ln>
      </dgm:spPr>
      <dgm:t>
        <a:bodyPr/>
        <a:lstStyle/>
        <a:p>
          <a:r>
            <a:rPr lang="nl-BE" sz="2000" dirty="0" smtClean="0">
              <a:latin typeface="Arial" pitchFamily="34" charset="0"/>
              <a:cs typeface="Arial" pitchFamily="34" charset="0"/>
            </a:rPr>
            <a:t>Week 1 </a:t>
          </a:r>
          <a:r>
            <a:rPr lang="nl-BE" sz="1400" dirty="0" smtClean="0">
              <a:latin typeface="Arial" pitchFamily="34" charset="0"/>
              <a:cs typeface="Arial" pitchFamily="34" charset="0"/>
            </a:rPr>
            <a:t>(september-oktober) </a:t>
          </a:r>
          <a:endParaRPr lang="nl-BE" sz="1400" dirty="0">
            <a:latin typeface="Arial" pitchFamily="34" charset="0"/>
            <a:cs typeface="Arial" pitchFamily="34" charset="0"/>
          </a:endParaRPr>
        </a:p>
      </dgm:t>
    </dgm:pt>
    <dgm:pt modelId="{8FC733C9-8D76-451D-9B86-6568A39878A3}" type="parTrans" cxnId="{1078E6A1-D8A0-4164-8B4F-4D1BBE7A039D}">
      <dgm:prSet/>
      <dgm:spPr/>
      <dgm:t>
        <a:bodyPr/>
        <a:lstStyle/>
        <a:p>
          <a:endParaRPr lang="nl-BE"/>
        </a:p>
      </dgm:t>
    </dgm:pt>
    <dgm:pt modelId="{264469A8-E0EE-479C-9ECC-DE9B519A9ED8}" type="sibTrans" cxnId="{1078E6A1-D8A0-4164-8B4F-4D1BBE7A039D}">
      <dgm:prSet/>
      <dgm:spPr/>
      <dgm:t>
        <a:bodyPr/>
        <a:lstStyle/>
        <a:p>
          <a:endParaRPr lang="nl-BE"/>
        </a:p>
      </dgm:t>
    </dgm:pt>
    <dgm:pt modelId="{DD156533-545C-441F-9E3E-EC7C429A2596}">
      <dgm:prSet phldrT="[Text]"/>
      <dgm:spPr>
        <a:solidFill>
          <a:schemeClr val="bg1">
            <a:alpha val="90000"/>
          </a:schemeClr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29 trefpunten – 432 deelnemers</a:t>
          </a:r>
          <a:endParaRPr lang="nl-BE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gm:t>
    </dgm:pt>
    <dgm:pt modelId="{552D6A48-0D3E-48E6-8ADD-19A675AE0505}" type="parTrans" cxnId="{88120080-D9D2-4FB1-A9E7-920A034B5273}">
      <dgm:prSet/>
      <dgm:spPr/>
      <dgm:t>
        <a:bodyPr/>
        <a:lstStyle/>
        <a:p>
          <a:endParaRPr lang="nl-BE"/>
        </a:p>
      </dgm:t>
    </dgm:pt>
    <dgm:pt modelId="{E50A3DD4-F446-4535-8528-390B7FA2BABF}" type="sibTrans" cxnId="{88120080-D9D2-4FB1-A9E7-920A034B5273}">
      <dgm:prSet/>
      <dgm:spPr/>
      <dgm:t>
        <a:bodyPr/>
        <a:lstStyle/>
        <a:p>
          <a:endParaRPr lang="nl-BE"/>
        </a:p>
      </dgm:t>
    </dgm:pt>
    <dgm:pt modelId="{11863492-5939-40B0-BD7B-92ED1268F932}">
      <dgm:prSet phldrT="[Text]"/>
      <dgm:spPr>
        <a:solidFill>
          <a:schemeClr val="bg1">
            <a:alpha val="90000"/>
          </a:schemeClr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10 trefpunten – 148 deelnemers</a:t>
          </a:r>
          <a:endParaRPr lang="nl-BE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gm:t>
    </dgm:pt>
    <dgm:pt modelId="{71B326DC-A685-41B2-8BC5-CEA3C95408E0}" type="parTrans" cxnId="{9F840A75-9043-4435-9C78-42F5C6BD1DCD}">
      <dgm:prSet/>
      <dgm:spPr/>
      <dgm:t>
        <a:bodyPr/>
        <a:lstStyle/>
        <a:p>
          <a:endParaRPr lang="nl-BE"/>
        </a:p>
      </dgm:t>
    </dgm:pt>
    <dgm:pt modelId="{457A3AB3-DD08-4DE0-9EC5-3A9051ABE428}" type="sibTrans" cxnId="{9F840A75-9043-4435-9C78-42F5C6BD1DCD}">
      <dgm:prSet/>
      <dgm:spPr/>
      <dgm:t>
        <a:bodyPr/>
        <a:lstStyle/>
        <a:p>
          <a:endParaRPr lang="nl-BE"/>
        </a:p>
      </dgm:t>
    </dgm:pt>
    <dgm:pt modelId="{41D7632A-F727-40D9-B48E-62469E1D6BA4}">
      <dgm:prSet phldrT="[Text]"/>
      <dgm:spPr>
        <a:solidFill>
          <a:srgbClr val="69BE28"/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Interventie-periode</a:t>
          </a:r>
          <a:endParaRPr lang="nl-B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3999BA8-813E-4A08-A332-D9A189FF9135}" type="parTrans" cxnId="{E61E68E8-A595-4AD1-97B5-3761EE66F302}">
      <dgm:prSet/>
      <dgm:spPr/>
      <dgm:t>
        <a:bodyPr/>
        <a:lstStyle/>
        <a:p>
          <a:endParaRPr lang="nl-BE"/>
        </a:p>
      </dgm:t>
    </dgm:pt>
    <dgm:pt modelId="{C61B8D90-27A6-4F23-A2DF-DE853857837F}" type="sibTrans" cxnId="{E61E68E8-A595-4AD1-97B5-3761EE66F302}">
      <dgm:prSet/>
      <dgm:spPr/>
      <dgm:t>
        <a:bodyPr/>
        <a:lstStyle/>
        <a:p>
          <a:endParaRPr lang="nl-BE"/>
        </a:p>
      </dgm:t>
    </dgm:pt>
    <dgm:pt modelId="{C5B9226D-3887-4996-B72C-1EAACE4B1B75}">
      <dgm:prSet phldrT="[Text]"/>
      <dgm:spPr>
        <a:solidFill>
          <a:schemeClr val="bg1">
            <a:alpha val="90000"/>
          </a:schemeClr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Elke stap telt!</a:t>
          </a:r>
          <a:endParaRPr lang="nl-BE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gm:t>
    </dgm:pt>
    <dgm:pt modelId="{970BE671-6771-43A9-B8F0-964E0F245FD1}" type="parTrans" cxnId="{AB2E584D-FDEA-4A84-8084-27F06F084DD5}">
      <dgm:prSet/>
      <dgm:spPr/>
      <dgm:t>
        <a:bodyPr/>
        <a:lstStyle/>
        <a:p>
          <a:endParaRPr lang="nl-BE"/>
        </a:p>
      </dgm:t>
    </dgm:pt>
    <dgm:pt modelId="{3224280A-A35A-43D4-BCF5-C83C985070F4}" type="sibTrans" cxnId="{AB2E584D-FDEA-4A84-8084-27F06F084DD5}">
      <dgm:prSet/>
      <dgm:spPr/>
      <dgm:t>
        <a:bodyPr/>
        <a:lstStyle/>
        <a:p>
          <a:endParaRPr lang="nl-BE"/>
        </a:p>
      </dgm:t>
    </dgm:pt>
    <dgm:pt modelId="{A471FB64-BB82-4ED2-B511-3B7AA06E8046}">
      <dgm:prSet phldrT="[Text]"/>
      <dgm:spPr>
        <a:solidFill>
          <a:schemeClr val="bg1">
            <a:alpha val="90000"/>
          </a:schemeClr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Geen interventie</a:t>
          </a:r>
          <a:endParaRPr lang="nl-BE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gm:t>
    </dgm:pt>
    <dgm:pt modelId="{C9BCADCD-C360-40C6-A612-11CE836FB8E3}" type="parTrans" cxnId="{EC93A30B-1066-4171-AA8E-A4F52C62FCD9}">
      <dgm:prSet/>
      <dgm:spPr/>
      <dgm:t>
        <a:bodyPr/>
        <a:lstStyle/>
        <a:p>
          <a:endParaRPr lang="nl-BE"/>
        </a:p>
      </dgm:t>
    </dgm:pt>
    <dgm:pt modelId="{936FA08C-709E-41A4-9B2A-86045FD0151C}" type="sibTrans" cxnId="{EC93A30B-1066-4171-AA8E-A4F52C62FCD9}">
      <dgm:prSet/>
      <dgm:spPr/>
      <dgm:t>
        <a:bodyPr/>
        <a:lstStyle/>
        <a:p>
          <a:endParaRPr lang="nl-BE"/>
        </a:p>
      </dgm:t>
    </dgm:pt>
    <dgm:pt modelId="{A4186FEA-1336-408F-97A2-517F1946A430}">
      <dgm:prSet phldrT="[Text]" custT="1"/>
      <dgm:spPr>
        <a:solidFill>
          <a:srgbClr val="69BE28"/>
        </a:solidFill>
        <a:ln>
          <a:solidFill>
            <a:srgbClr val="69BE28"/>
          </a:solidFill>
        </a:ln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Week 10 </a:t>
          </a:r>
          <a:r>
            <a:rPr lang="nl-BE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(november-december)</a:t>
          </a:r>
          <a:endParaRPr lang="nl-BE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21C12CF-A1E1-48A1-A789-B74DFCE32E40}" type="parTrans" cxnId="{33679C92-7F29-40ED-93AD-163789B7E3DF}">
      <dgm:prSet/>
      <dgm:spPr/>
      <dgm:t>
        <a:bodyPr/>
        <a:lstStyle/>
        <a:p>
          <a:endParaRPr lang="nl-BE"/>
        </a:p>
      </dgm:t>
    </dgm:pt>
    <dgm:pt modelId="{94EE6390-1E09-43F6-8248-D25E38BEDC64}" type="sibTrans" cxnId="{33679C92-7F29-40ED-93AD-163789B7E3DF}">
      <dgm:prSet/>
      <dgm:spPr/>
      <dgm:t>
        <a:bodyPr/>
        <a:lstStyle/>
        <a:p>
          <a:endParaRPr lang="nl-BE"/>
        </a:p>
      </dgm:t>
    </dgm:pt>
    <dgm:pt modelId="{9FD9FEC9-63B4-43BF-9C98-0B69830CC5B4}">
      <dgm:prSet phldrT="[Text]"/>
      <dgm:spPr>
        <a:solidFill>
          <a:schemeClr val="bg1">
            <a:alpha val="90000"/>
          </a:schemeClr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359 deelnemers</a:t>
          </a:r>
          <a:endParaRPr lang="nl-BE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gm:t>
    </dgm:pt>
    <dgm:pt modelId="{3BC846C1-385B-43E8-B899-66AF7516ED8C}" type="parTrans" cxnId="{B648318F-08C2-4208-B6F1-004C754E4A1D}">
      <dgm:prSet/>
      <dgm:spPr/>
      <dgm:t>
        <a:bodyPr/>
        <a:lstStyle/>
        <a:p>
          <a:endParaRPr lang="nl-BE"/>
        </a:p>
      </dgm:t>
    </dgm:pt>
    <dgm:pt modelId="{0F416473-5F22-42E6-8A5C-C7C88175738D}" type="sibTrans" cxnId="{B648318F-08C2-4208-B6F1-004C754E4A1D}">
      <dgm:prSet/>
      <dgm:spPr/>
      <dgm:t>
        <a:bodyPr/>
        <a:lstStyle/>
        <a:p>
          <a:endParaRPr lang="nl-BE"/>
        </a:p>
      </dgm:t>
    </dgm:pt>
    <dgm:pt modelId="{6BC06FEE-7CD3-4706-8983-D4805C76113C}">
      <dgm:prSet phldrT="[Text]"/>
      <dgm:spPr>
        <a:solidFill>
          <a:schemeClr val="bg1">
            <a:alpha val="90000"/>
          </a:schemeClr>
        </a:solidFill>
        <a:ln>
          <a:solidFill>
            <a:srgbClr val="69BE28"/>
          </a:solidFill>
        </a:ln>
      </dgm:spPr>
      <dgm:t>
        <a:bodyPr/>
        <a:lstStyle/>
        <a:p>
          <a:r>
            <a:rPr lang="nl-BE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113 deelnemers</a:t>
          </a:r>
          <a:endParaRPr lang="nl-BE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gm:t>
    </dgm:pt>
    <dgm:pt modelId="{E4B536FC-B8D8-4E5B-9115-5A28DEE2E35E}" type="parTrans" cxnId="{DDABBB40-7F1F-4413-90B0-830773C78CB1}">
      <dgm:prSet/>
      <dgm:spPr/>
      <dgm:t>
        <a:bodyPr/>
        <a:lstStyle/>
        <a:p>
          <a:endParaRPr lang="nl-BE"/>
        </a:p>
      </dgm:t>
    </dgm:pt>
    <dgm:pt modelId="{F42B280E-5F7D-4954-A56F-516854257E79}" type="sibTrans" cxnId="{DDABBB40-7F1F-4413-90B0-830773C78CB1}">
      <dgm:prSet/>
      <dgm:spPr/>
      <dgm:t>
        <a:bodyPr/>
        <a:lstStyle/>
        <a:p>
          <a:endParaRPr lang="nl-BE"/>
        </a:p>
      </dgm:t>
    </dgm:pt>
    <dgm:pt modelId="{018B22C8-5A6A-4F94-BA9D-AD96A5C24702}" type="pres">
      <dgm:prSet presAssocID="{AE9A6375-0F67-4F16-8F1C-0979FE9B02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0D41A87-67EB-4A6E-B6B1-BF4FC0E2D68C}" type="pres">
      <dgm:prSet presAssocID="{A4186FEA-1336-408F-97A2-517F1946A430}" presName="boxAndChildren" presStyleCnt="0"/>
      <dgm:spPr/>
    </dgm:pt>
    <dgm:pt modelId="{6A247A71-A0EE-4FF8-98A3-69D10B8AAA44}" type="pres">
      <dgm:prSet presAssocID="{A4186FEA-1336-408F-97A2-517F1946A430}" presName="parentTextBox" presStyleLbl="node1" presStyleIdx="0" presStyleCnt="3"/>
      <dgm:spPr/>
      <dgm:t>
        <a:bodyPr/>
        <a:lstStyle/>
        <a:p>
          <a:endParaRPr lang="nl-BE"/>
        </a:p>
      </dgm:t>
    </dgm:pt>
    <dgm:pt modelId="{55AF83A1-102F-4990-A0A1-F2FFD3054202}" type="pres">
      <dgm:prSet presAssocID="{A4186FEA-1336-408F-97A2-517F1946A430}" presName="entireBox" presStyleLbl="node1" presStyleIdx="0" presStyleCnt="3" custLinFactNeighborX="-29" custLinFactNeighborY="-104"/>
      <dgm:spPr/>
      <dgm:t>
        <a:bodyPr/>
        <a:lstStyle/>
        <a:p>
          <a:endParaRPr lang="nl-BE"/>
        </a:p>
      </dgm:t>
    </dgm:pt>
    <dgm:pt modelId="{01AADEE8-EE19-4ACB-8EFB-3AD148115B55}" type="pres">
      <dgm:prSet presAssocID="{A4186FEA-1336-408F-97A2-517F1946A430}" presName="descendantBox" presStyleCnt="0"/>
      <dgm:spPr/>
    </dgm:pt>
    <dgm:pt modelId="{C887F2F8-D0D6-407D-B8D3-CA55A1276EEE}" type="pres">
      <dgm:prSet presAssocID="{9FD9FEC9-63B4-43BF-9C98-0B69830CC5B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FE589AB-DA7C-42AE-9501-82A27AF6AFC5}" type="pres">
      <dgm:prSet presAssocID="{6BC06FEE-7CD3-4706-8983-D4805C76113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F93474B-123A-4889-988E-987F629C490C}" type="pres">
      <dgm:prSet presAssocID="{C61B8D90-27A6-4F23-A2DF-DE853857837F}" presName="sp" presStyleCnt="0"/>
      <dgm:spPr/>
    </dgm:pt>
    <dgm:pt modelId="{043BBBD4-644A-4D5C-BFBF-DC377EE40BD3}" type="pres">
      <dgm:prSet presAssocID="{41D7632A-F727-40D9-B48E-62469E1D6BA4}" presName="arrowAndChildren" presStyleCnt="0"/>
      <dgm:spPr/>
    </dgm:pt>
    <dgm:pt modelId="{2364EF0B-BBC6-4A1E-B00F-0B612CE63385}" type="pres">
      <dgm:prSet presAssocID="{41D7632A-F727-40D9-B48E-62469E1D6BA4}" presName="parentTextArrow" presStyleLbl="node1" presStyleIdx="0" presStyleCnt="3"/>
      <dgm:spPr/>
      <dgm:t>
        <a:bodyPr/>
        <a:lstStyle/>
        <a:p>
          <a:endParaRPr lang="nl-BE"/>
        </a:p>
      </dgm:t>
    </dgm:pt>
    <dgm:pt modelId="{FD9CB9B3-79A6-431A-AB1D-9EAF25203508}" type="pres">
      <dgm:prSet presAssocID="{41D7632A-F727-40D9-B48E-62469E1D6BA4}" presName="arrow" presStyleLbl="node1" presStyleIdx="1" presStyleCnt="3"/>
      <dgm:spPr/>
      <dgm:t>
        <a:bodyPr/>
        <a:lstStyle/>
        <a:p>
          <a:endParaRPr lang="nl-BE"/>
        </a:p>
      </dgm:t>
    </dgm:pt>
    <dgm:pt modelId="{914A4806-BD27-405F-9E80-D2D5A7A60F36}" type="pres">
      <dgm:prSet presAssocID="{41D7632A-F727-40D9-B48E-62469E1D6BA4}" presName="descendantArrow" presStyleCnt="0"/>
      <dgm:spPr/>
    </dgm:pt>
    <dgm:pt modelId="{F134E3EA-3FB0-428C-883B-FDD7ACFCC1B8}" type="pres">
      <dgm:prSet presAssocID="{C5B9226D-3887-4996-B72C-1EAACE4B1B7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6264BDD-7791-4C69-B0C8-D37696599205}" type="pres">
      <dgm:prSet presAssocID="{A471FB64-BB82-4ED2-B511-3B7AA06E804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641DB6D-F010-4BB5-BEA5-B08109E9DF16}" type="pres">
      <dgm:prSet presAssocID="{264469A8-E0EE-479C-9ECC-DE9B519A9ED8}" presName="sp" presStyleCnt="0"/>
      <dgm:spPr/>
    </dgm:pt>
    <dgm:pt modelId="{28598319-EF52-4AC5-A5D8-4E7145BFE95A}" type="pres">
      <dgm:prSet presAssocID="{1266BDC0-5E43-4398-AA23-C3485469637B}" presName="arrowAndChildren" presStyleCnt="0"/>
      <dgm:spPr/>
    </dgm:pt>
    <dgm:pt modelId="{63A30991-F37E-4845-B724-147024096EAA}" type="pres">
      <dgm:prSet presAssocID="{1266BDC0-5E43-4398-AA23-C3485469637B}" presName="parentTextArrow" presStyleLbl="node1" presStyleIdx="1" presStyleCnt="3"/>
      <dgm:spPr/>
      <dgm:t>
        <a:bodyPr/>
        <a:lstStyle/>
        <a:p>
          <a:endParaRPr lang="nl-BE"/>
        </a:p>
      </dgm:t>
    </dgm:pt>
    <dgm:pt modelId="{42540330-081C-4725-82E3-31A43CB5B936}" type="pres">
      <dgm:prSet presAssocID="{1266BDC0-5E43-4398-AA23-C3485469637B}" presName="arrow" presStyleLbl="node1" presStyleIdx="2" presStyleCnt="3"/>
      <dgm:spPr/>
      <dgm:t>
        <a:bodyPr/>
        <a:lstStyle/>
        <a:p>
          <a:endParaRPr lang="nl-BE"/>
        </a:p>
      </dgm:t>
    </dgm:pt>
    <dgm:pt modelId="{55A5C8B4-FE78-4A76-A47A-0AF2FE83FDFB}" type="pres">
      <dgm:prSet presAssocID="{1266BDC0-5E43-4398-AA23-C3485469637B}" presName="descendantArrow" presStyleCnt="0"/>
      <dgm:spPr/>
    </dgm:pt>
    <dgm:pt modelId="{8D65B0D6-66AD-426C-96B7-9718C1AF0A03}" type="pres">
      <dgm:prSet presAssocID="{DD156533-545C-441F-9E3E-EC7C429A259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05ACD6D-8028-40AB-B55A-934655105D8B}" type="pres">
      <dgm:prSet presAssocID="{11863492-5939-40B0-BD7B-92ED1268F93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CE72A2F8-85CF-4810-9985-07650527982D}" type="presOf" srcId="{6BC06FEE-7CD3-4706-8983-D4805C76113C}" destId="{6FE589AB-DA7C-42AE-9501-82A27AF6AFC5}" srcOrd="0" destOrd="0" presId="urn:microsoft.com/office/officeart/2005/8/layout/process4"/>
    <dgm:cxn modelId="{28D1C289-9F28-4FA6-986B-B6122D5754C7}" type="presOf" srcId="{DD156533-545C-441F-9E3E-EC7C429A2596}" destId="{8D65B0D6-66AD-426C-96B7-9718C1AF0A03}" srcOrd="0" destOrd="0" presId="urn:microsoft.com/office/officeart/2005/8/layout/process4"/>
    <dgm:cxn modelId="{3282FD9A-4BDE-4754-9C30-8199D58C3DCB}" type="presOf" srcId="{1266BDC0-5E43-4398-AA23-C3485469637B}" destId="{63A30991-F37E-4845-B724-147024096EAA}" srcOrd="0" destOrd="0" presId="urn:microsoft.com/office/officeart/2005/8/layout/process4"/>
    <dgm:cxn modelId="{21BF4B01-C772-4500-87C4-B4711062B70A}" type="presOf" srcId="{41D7632A-F727-40D9-B48E-62469E1D6BA4}" destId="{2364EF0B-BBC6-4A1E-B00F-0B612CE63385}" srcOrd="0" destOrd="0" presId="urn:microsoft.com/office/officeart/2005/8/layout/process4"/>
    <dgm:cxn modelId="{B648318F-08C2-4208-B6F1-004C754E4A1D}" srcId="{A4186FEA-1336-408F-97A2-517F1946A430}" destId="{9FD9FEC9-63B4-43BF-9C98-0B69830CC5B4}" srcOrd="0" destOrd="0" parTransId="{3BC846C1-385B-43E8-B899-66AF7516ED8C}" sibTransId="{0F416473-5F22-42E6-8A5C-C7C88175738D}"/>
    <dgm:cxn modelId="{88120080-D9D2-4FB1-A9E7-920A034B5273}" srcId="{1266BDC0-5E43-4398-AA23-C3485469637B}" destId="{DD156533-545C-441F-9E3E-EC7C429A2596}" srcOrd="0" destOrd="0" parTransId="{552D6A48-0D3E-48E6-8ADD-19A675AE0505}" sibTransId="{E50A3DD4-F446-4535-8528-390B7FA2BABF}"/>
    <dgm:cxn modelId="{AB2E584D-FDEA-4A84-8084-27F06F084DD5}" srcId="{41D7632A-F727-40D9-B48E-62469E1D6BA4}" destId="{C5B9226D-3887-4996-B72C-1EAACE4B1B75}" srcOrd="0" destOrd="0" parTransId="{970BE671-6771-43A9-B8F0-964E0F245FD1}" sibTransId="{3224280A-A35A-43D4-BCF5-C83C985070F4}"/>
    <dgm:cxn modelId="{EC53688B-0B9A-4E97-B0D6-133DAE43A2DD}" type="presOf" srcId="{A471FB64-BB82-4ED2-B511-3B7AA06E8046}" destId="{B6264BDD-7791-4C69-B0C8-D37696599205}" srcOrd="0" destOrd="0" presId="urn:microsoft.com/office/officeart/2005/8/layout/process4"/>
    <dgm:cxn modelId="{9F840A75-9043-4435-9C78-42F5C6BD1DCD}" srcId="{1266BDC0-5E43-4398-AA23-C3485469637B}" destId="{11863492-5939-40B0-BD7B-92ED1268F932}" srcOrd="1" destOrd="0" parTransId="{71B326DC-A685-41B2-8BC5-CEA3C95408E0}" sibTransId="{457A3AB3-DD08-4DE0-9EC5-3A9051ABE428}"/>
    <dgm:cxn modelId="{A1A8DBDF-6CCC-4298-8401-337C6CEB9AFC}" type="presOf" srcId="{11863492-5939-40B0-BD7B-92ED1268F932}" destId="{905ACD6D-8028-40AB-B55A-934655105D8B}" srcOrd="0" destOrd="0" presId="urn:microsoft.com/office/officeart/2005/8/layout/process4"/>
    <dgm:cxn modelId="{DDABBB40-7F1F-4413-90B0-830773C78CB1}" srcId="{A4186FEA-1336-408F-97A2-517F1946A430}" destId="{6BC06FEE-7CD3-4706-8983-D4805C76113C}" srcOrd="1" destOrd="0" parTransId="{E4B536FC-B8D8-4E5B-9115-5A28DEE2E35E}" sibTransId="{F42B280E-5F7D-4954-A56F-516854257E79}"/>
    <dgm:cxn modelId="{489DF8F5-C03C-4A10-A954-3426FF3E4184}" type="presOf" srcId="{C5B9226D-3887-4996-B72C-1EAACE4B1B75}" destId="{F134E3EA-3FB0-428C-883B-FDD7ACFCC1B8}" srcOrd="0" destOrd="0" presId="urn:microsoft.com/office/officeart/2005/8/layout/process4"/>
    <dgm:cxn modelId="{E46388F2-1C7F-41C5-AF64-E0FA7DE06386}" type="presOf" srcId="{A4186FEA-1336-408F-97A2-517F1946A430}" destId="{55AF83A1-102F-4990-A0A1-F2FFD3054202}" srcOrd="1" destOrd="0" presId="urn:microsoft.com/office/officeart/2005/8/layout/process4"/>
    <dgm:cxn modelId="{EC93A30B-1066-4171-AA8E-A4F52C62FCD9}" srcId="{41D7632A-F727-40D9-B48E-62469E1D6BA4}" destId="{A471FB64-BB82-4ED2-B511-3B7AA06E8046}" srcOrd="1" destOrd="0" parTransId="{C9BCADCD-C360-40C6-A612-11CE836FB8E3}" sibTransId="{936FA08C-709E-41A4-9B2A-86045FD0151C}"/>
    <dgm:cxn modelId="{33679C92-7F29-40ED-93AD-163789B7E3DF}" srcId="{AE9A6375-0F67-4F16-8F1C-0979FE9B0234}" destId="{A4186FEA-1336-408F-97A2-517F1946A430}" srcOrd="2" destOrd="0" parTransId="{F21C12CF-A1E1-48A1-A789-B74DFCE32E40}" sibTransId="{94EE6390-1E09-43F6-8248-D25E38BEDC64}"/>
    <dgm:cxn modelId="{0A671F2E-2178-4F13-BC14-1644C66065CF}" type="presOf" srcId="{9FD9FEC9-63B4-43BF-9C98-0B69830CC5B4}" destId="{C887F2F8-D0D6-407D-B8D3-CA55A1276EEE}" srcOrd="0" destOrd="0" presId="urn:microsoft.com/office/officeart/2005/8/layout/process4"/>
    <dgm:cxn modelId="{2D309804-5BE4-41E2-873E-B64C16439E1F}" type="presOf" srcId="{A4186FEA-1336-408F-97A2-517F1946A430}" destId="{6A247A71-A0EE-4FF8-98A3-69D10B8AAA44}" srcOrd="0" destOrd="0" presId="urn:microsoft.com/office/officeart/2005/8/layout/process4"/>
    <dgm:cxn modelId="{CECD1322-5DDC-45D8-96F4-1621951BFA6E}" type="presOf" srcId="{41D7632A-F727-40D9-B48E-62469E1D6BA4}" destId="{FD9CB9B3-79A6-431A-AB1D-9EAF25203508}" srcOrd="1" destOrd="0" presId="urn:microsoft.com/office/officeart/2005/8/layout/process4"/>
    <dgm:cxn modelId="{02C47F2B-509A-4B66-835A-BFFDA3534952}" type="presOf" srcId="{1266BDC0-5E43-4398-AA23-C3485469637B}" destId="{42540330-081C-4725-82E3-31A43CB5B936}" srcOrd="1" destOrd="0" presId="urn:microsoft.com/office/officeart/2005/8/layout/process4"/>
    <dgm:cxn modelId="{36A205B9-B47C-48E7-AA2E-BC3B0ECE1715}" type="presOf" srcId="{AE9A6375-0F67-4F16-8F1C-0979FE9B0234}" destId="{018B22C8-5A6A-4F94-BA9D-AD96A5C24702}" srcOrd="0" destOrd="0" presId="urn:microsoft.com/office/officeart/2005/8/layout/process4"/>
    <dgm:cxn modelId="{E61E68E8-A595-4AD1-97B5-3761EE66F302}" srcId="{AE9A6375-0F67-4F16-8F1C-0979FE9B0234}" destId="{41D7632A-F727-40D9-B48E-62469E1D6BA4}" srcOrd="1" destOrd="0" parTransId="{63999BA8-813E-4A08-A332-D9A189FF9135}" sibTransId="{C61B8D90-27A6-4F23-A2DF-DE853857837F}"/>
    <dgm:cxn modelId="{1078E6A1-D8A0-4164-8B4F-4D1BBE7A039D}" srcId="{AE9A6375-0F67-4F16-8F1C-0979FE9B0234}" destId="{1266BDC0-5E43-4398-AA23-C3485469637B}" srcOrd="0" destOrd="0" parTransId="{8FC733C9-8D76-451D-9B86-6568A39878A3}" sibTransId="{264469A8-E0EE-479C-9ECC-DE9B519A9ED8}"/>
    <dgm:cxn modelId="{FF568940-632A-4A66-97ED-4BE64608DA1C}" type="presParOf" srcId="{018B22C8-5A6A-4F94-BA9D-AD96A5C24702}" destId="{10D41A87-67EB-4A6E-B6B1-BF4FC0E2D68C}" srcOrd="0" destOrd="0" presId="urn:microsoft.com/office/officeart/2005/8/layout/process4"/>
    <dgm:cxn modelId="{4823775D-70C7-4C51-9394-38DEC8068B14}" type="presParOf" srcId="{10D41A87-67EB-4A6E-B6B1-BF4FC0E2D68C}" destId="{6A247A71-A0EE-4FF8-98A3-69D10B8AAA44}" srcOrd="0" destOrd="0" presId="urn:microsoft.com/office/officeart/2005/8/layout/process4"/>
    <dgm:cxn modelId="{91B75B37-AA17-4A44-B891-D9F03729E2D7}" type="presParOf" srcId="{10D41A87-67EB-4A6E-B6B1-BF4FC0E2D68C}" destId="{55AF83A1-102F-4990-A0A1-F2FFD3054202}" srcOrd="1" destOrd="0" presId="urn:microsoft.com/office/officeart/2005/8/layout/process4"/>
    <dgm:cxn modelId="{B2B92CEC-E1AA-4364-AC91-14F0DE39EE74}" type="presParOf" srcId="{10D41A87-67EB-4A6E-B6B1-BF4FC0E2D68C}" destId="{01AADEE8-EE19-4ACB-8EFB-3AD148115B55}" srcOrd="2" destOrd="0" presId="urn:microsoft.com/office/officeart/2005/8/layout/process4"/>
    <dgm:cxn modelId="{1535D370-3A71-4726-9EBA-D488DD703034}" type="presParOf" srcId="{01AADEE8-EE19-4ACB-8EFB-3AD148115B55}" destId="{C887F2F8-D0D6-407D-B8D3-CA55A1276EEE}" srcOrd="0" destOrd="0" presId="urn:microsoft.com/office/officeart/2005/8/layout/process4"/>
    <dgm:cxn modelId="{5D118DAC-9DE4-4282-9577-EB0AD3F5B0A0}" type="presParOf" srcId="{01AADEE8-EE19-4ACB-8EFB-3AD148115B55}" destId="{6FE589AB-DA7C-42AE-9501-82A27AF6AFC5}" srcOrd="1" destOrd="0" presId="urn:microsoft.com/office/officeart/2005/8/layout/process4"/>
    <dgm:cxn modelId="{31D919C6-9EBA-4EA0-933B-9DDBF8A88CE4}" type="presParOf" srcId="{018B22C8-5A6A-4F94-BA9D-AD96A5C24702}" destId="{1F93474B-123A-4889-988E-987F629C490C}" srcOrd="1" destOrd="0" presId="urn:microsoft.com/office/officeart/2005/8/layout/process4"/>
    <dgm:cxn modelId="{5B7B94E2-40A3-443A-9752-786324B2D498}" type="presParOf" srcId="{018B22C8-5A6A-4F94-BA9D-AD96A5C24702}" destId="{043BBBD4-644A-4D5C-BFBF-DC377EE40BD3}" srcOrd="2" destOrd="0" presId="urn:microsoft.com/office/officeart/2005/8/layout/process4"/>
    <dgm:cxn modelId="{11242EDC-DC17-4FB6-8BF9-131BBCE0AF16}" type="presParOf" srcId="{043BBBD4-644A-4D5C-BFBF-DC377EE40BD3}" destId="{2364EF0B-BBC6-4A1E-B00F-0B612CE63385}" srcOrd="0" destOrd="0" presId="urn:microsoft.com/office/officeart/2005/8/layout/process4"/>
    <dgm:cxn modelId="{A237A488-7E37-45C3-984A-0522271A1BFF}" type="presParOf" srcId="{043BBBD4-644A-4D5C-BFBF-DC377EE40BD3}" destId="{FD9CB9B3-79A6-431A-AB1D-9EAF25203508}" srcOrd="1" destOrd="0" presId="urn:microsoft.com/office/officeart/2005/8/layout/process4"/>
    <dgm:cxn modelId="{A8CDB7FD-215F-4FCD-A9F6-419B38E54BDA}" type="presParOf" srcId="{043BBBD4-644A-4D5C-BFBF-DC377EE40BD3}" destId="{914A4806-BD27-405F-9E80-D2D5A7A60F36}" srcOrd="2" destOrd="0" presId="urn:microsoft.com/office/officeart/2005/8/layout/process4"/>
    <dgm:cxn modelId="{D67FDA83-C066-4875-844C-D067D8772605}" type="presParOf" srcId="{914A4806-BD27-405F-9E80-D2D5A7A60F36}" destId="{F134E3EA-3FB0-428C-883B-FDD7ACFCC1B8}" srcOrd="0" destOrd="0" presId="urn:microsoft.com/office/officeart/2005/8/layout/process4"/>
    <dgm:cxn modelId="{9506EDC2-3AB1-4B50-A48D-140FD3684796}" type="presParOf" srcId="{914A4806-BD27-405F-9E80-D2D5A7A60F36}" destId="{B6264BDD-7791-4C69-B0C8-D37696599205}" srcOrd="1" destOrd="0" presId="urn:microsoft.com/office/officeart/2005/8/layout/process4"/>
    <dgm:cxn modelId="{CB14A55B-6588-4E20-8EBD-0D64F2D1B075}" type="presParOf" srcId="{018B22C8-5A6A-4F94-BA9D-AD96A5C24702}" destId="{1641DB6D-F010-4BB5-BEA5-B08109E9DF16}" srcOrd="3" destOrd="0" presId="urn:microsoft.com/office/officeart/2005/8/layout/process4"/>
    <dgm:cxn modelId="{2D4CE6F7-203B-43D4-96D9-8D81A6A7E865}" type="presParOf" srcId="{018B22C8-5A6A-4F94-BA9D-AD96A5C24702}" destId="{28598319-EF52-4AC5-A5D8-4E7145BFE95A}" srcOrd="4" destOrd="0" presId="urn:microsoft.com/office/officeart/2005/8/layout/process4"/>
    <dgm:cxn modelId="{CD4CB3D0-F645-420C-B07F-E17D18D73FDB}" type="presParOf" srcId="{28598319-EF52-4AC5-A5D8-4E7145BFE95A}" destId="{63A30991-F37E-4845-B724-147024096EAA}" srcOrd="0" destOrd="0" presId="urn:microsoft.com/office/officeart/2005/8/layout/process4"/>
    <dgm:cxn modelId="{C72C8842-7BB5-49AD-9463-F279690C867D}" type="presParOf" srcId="{28598319-EF52-4AC5-A5D8-4E7145BFE95A}" destId="{42540330-081C-4725-82E3-31A43CB5B936}" srcOrd="1" destOrd="0" presId="urn:microsoft.com/office/officeart/2005/8/layout/process4"/>
    <dgm:cxn modelId="{EB0E3BD1-79FA-4395-A45B-A29AA6E6576E}" type="presParOf" srcId="{28598319-EF52-4AC5-A5D8-4E7145BFE95A}" destId="{55A5C8B4-FE78-4A76-A47A-0AF2FE83FDFB}" srcOrd="2" destOrd="0" presId="urn:microsoft.com/office/officeart/2005/8/layout/process4"/>
    <dgm:cxn modelId="{F61E51B0-42D4-49D2-A969-8B5333AA8D54}" type="presParOf" srcId="{55A5C8B4-FE78-4A76-A47A-0AF2FE83FDFB}" destId="{8D65B0D6-66AD-426C-96B7-9718C1AF0A03}" srcOrd="0" destOrd="0" presId="urn:microsoft.com/office/officeart/2005/8/layout/process4"/>
    <dgm:cxn modelId="{6385A20A-29F5-4194-B851-F2544FA3A8DE}" type="presParOf" srcId="{55A5C8B4-FE78-4A76-A47A-0AF2FE83FDFB}" destId="{905ACD6D-8028-40AB-B55A-934655105D8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F83A1-102F-4990-A0A1-F2FFD3054202}">
      <dsp:nvSpPr>
        <dsp:cNvPr id="0" name=""/>
        <dsp:cNvSpPr/>
      </dsp:nvSpPr>
      <dsp:spPr>
        <a:xfrm>
          <a:off x="0" y="3405768"/>
          <a:ext cx="8229600" cy="1118231"/>
        </a:xfrm>
        <a:prstGeom prst="rect">
          <a:avLst/>
        </a:prstGeom>
        <a:solidFill>
          <a:srgbClr val="69BE28"/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Week 10 </a:t>
          </a:r>
          <a:r>
            <a:rPr lang="nl-BE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(november-december)</a:t>
          </a:r>
          <a:endParaRPr lang="nl-BE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405768"/>
        <a:ext cx="8229600" cy="603844"/>
      </dsp:txXfrm>
    </dsp:sp>
    <dsp:sp modelId="{C887F2F8-D0D6-407D-B8D3-CA55A1276EEE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359 deelnemers</a:t>
          </a:r>
          <a:endParaRPr lang="nl-BE" sz="2100" kern="1200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sp:txBody>
      <dsp:txXfrm>
        <a:off x="0" y="3988412"/>
        <a:ext cx="4114799" cy="514386"/>
      </dsp:txXfrm>
    </dsp:sp>
    <dsp:sp modelId="{6FE589AB-DA7C-42AE-9501-82A27AF6AFC5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113 deelnemers</a:t>
          </a:r>
          <a:endParaRPr lang="nl-BE" sz="2100" kern="1200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sp:txBody>
      <dsp:txXfrm>
        <a:off x="4114800" y="3988412"/>
        <a:ext cx="4114799" cy="514386"/>
      </dsp:txXfrm>
    </dsp:sp>
    <dsp:sp modelId="{FD9CB9B3-79A6-431A-AB1D-9EAF25203508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rgbClr val="69BE28"/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Interventie-periode</a:t>
          </a:r>
          <a:endParaRPr lang="nl-BE" sz="22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703865"/>
        <a:ext cx="8229600" cy="603663"/>
      </dsp:txXfrm>
    </dsp:sp>
    <dsp:sp modelId="{F134E3EA-3FB0-428C-883B-FDD7ACFCC1B8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Elke stap telt!</a:t>
          </a:r>
          <a:endParaRPr lang="nl-BE" sz="2100" kern="1200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sp:txBody>
      <dsp:txXfrm>
        <a:off x="0" y="2307529"/>
        <a:ext cx="4114799" cy="514231"/>
      </dsp:txXfrm>
    </dsp:sp>
    <dsp:sp modelId="{B6264BDD-7791-4C69-B0C8-D37696599205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Geen interventie</a:t>
          </a:r>
          <a:endParaRPr lang="nl-BE" sz="2100" kern="1200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sp:txBody>
      <dsp:txXfrm>
        <a:off x="4114800" y="2307529"/>
        <a:ext cx="4114799" cy="514231"/>
      </dsp:txXfrm>
    </dsp:sp>
    <dsp:sp modelId="{42540330-081C-4725-82E3-31A43CB5B936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rgbClr val="69BE28"/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>
              <a:latin typeface="Arial" pitchFamily="34" charset="0"/>
              <a:cs typeface="Arial" pitchFamily="34" charset="0"/>
            </a:rPr>
            <a:t>Week 1 </a:t>
          </a:r>
          <a:r>
            <a:rPr lang="nl-BE" sz="1400" kern="1200" dirty="0" smtClean="0">
              <a:latin typeface="Arial" pitchFamily="34" charset="0"/>
              <a:cs typeface="Arial" pitchFamily="34" charset="0"/>
            </a:rPr>
            <a:t>(september-oktober) </a:t>
          </a:r>
          <a:endParaRPr lang="nl-BE" sz="1400" kern="1200" dirty="0">
            <a:latin typeface="Arial" pitchFamily="34" charset="0"/>
            <a:cs typeface="Arial" pitchFamily="34" charset="0"/>
          </a:endParaRPr>
        </a:p>
      </dsp:txBody>
      <dsp:txXfrm>
        <a:off x="0" y="799"/>
        <a:ext cx="8229600" cy="603663"/>
      </dsp:txXfrm>
    </dsp:sp>
    <dsp:sp modelId="{8D65B0D6-66AD-426C-96B7-9718C1AF0A03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29 trefpunten – 432 deelnemers</a:t>
          </a:r>
          <a:endParaRPr lang="nl-BE" sz="2100" kern="1200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sp:txBody>
      <dsp:txXfrm>
        <a:off x="0" y="604463"/>
        <a:ext cx="4114799" cy="514231"/>
      </dsp:txXfrm>
    </dsp:sp>
    <dsp:sp modelId="{905ACD6D-8028-40AB-B55A-934655105D8B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69BE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>
              <a:solidFill>
                <a:srgbClr val="69BE28"/>
              </a:solidFill>
              <a:latin typeface="Arial" pitchFamily="34" charset="0"/>
              <a:cs typeface="Arial" pitchFamily="34" charset="0"/>
            </a:rPr>
            <a:t>10 trefpunten – 148 deelnemers</a:t>
          </a:r>
          <a:endParaRPr lang="nl-BE" sz="2100" kern="1200" dirty="0">
            <a:solidFill>
              <a:srgbClr val="69BE28"/>
            </a:solidFill>
            <a:latin typeface="Arial" pitchFamily="34" charset="0"/>
            <a:cs typeface="Arial" pitchFamily="34" charset="0"/>
          </a:endParaRPr>
        </a:p>
      </dsp:txBody>
      <dsp:txXfrm>
        <a:off x="4114800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0.77794</cdr:x>
      <cdr:y>0.80499</cdr:y>
    </cdr:from>
    <cdr:to>
      <cdr:x>1</cdr:x>
      <cdr:y>0.88727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046440" y="3312393"/>
          <a:ext cx="172596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l-N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 = 7,41, p &lt; .01 </a:t>
          </a:r>
          <a:endParaRPr lang="nl-BE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B7FA-25CC-4C46-BDC6-09185A593E25}" type="datetimeFigureOut">
              <a:rPr lang="nl-BE" smtClean="0"/>
              <a:pPr/>
              <a:t>31-01-2013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C1AE0-A012-4137-8011-6CA68D7299D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89DCE9-4E73-4337-BCC2-07FF0E160AEB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555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9C22083-6108-4A79-8BA4-BD68B36A3AA4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1AFDBC2-CCAE-4EAF-8617-7200FD1345EC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23D4-1A4F-4622-9561-DDF9A3626C2D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E9CA-4031-4C4F-B3BB-BBEA1DCE7D27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D21E-204A-4267-A6D4-F29FBAC88064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6ACB-8C89-48E5-8F4A-14F0FD19C22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0"/>
            <a:ext cx="716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4419600" cy="4381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419600" cy="4381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-1905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43400" y="63246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609600" cy="304800"/>
          </a:xfrm>
        </p:spPr>
        <p:txBody>
          <a:bodyPr/>
          <a:lstStyle>
            <a:lvl1pPr>
              <a:defRPr/>
            </a:lvl1pPr>
          </a:lstStyle>
          <a:p>
            <a:fld id="{D0FF52A2-AE15-4E70-B4BD-BAA516A3015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A9AD-1DCF-41D7-B53B-374DD6F5E4AC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886E-71C6-46BF-B219-F86D60EEBA02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705B-979E-45D8-A9F4-20C8CB057AE8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36A2-5FFB-4AD2-B43D-04255E06818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7491-5C3D-42A6-B142-88A232BEE5B9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40BE-D924-46D2-8306-82A1E956B4F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B69F-4629-4A04-80E1-9AB76651B0A7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4F09-690C-4412-A0E5-C2EF33AFECE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EE54-0252-4789-A29D-44EBE39D47EB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4C7C-F51D-4A4A-9B3D-9DA7CCF1A91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EF9F-1624-481B-AAB0-A4461798F035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7378-A222-402C-B44E-38E6840ED32F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235F-7BA5-4882-95E8-0422F6820D93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CEDE-F968-4CDF-BBB7-360DF03AEDA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538F-8FFC-416F-B677-638DFA80EF72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4F55-697F-40BC-9DB6-ECB5D351AA0A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668344" y="4653136"/>
            <a:ext cx="1296144" cy="185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66E2FA7-E9D0-4DB9-8C74-226FD51E49B0}" type="datetimeFigureOut">
              <a:rPr lang="nl-BE"/>
              <a:pPr>
                <a:defRPr/>
              </a:pPr>
              <a:t>31-01-2013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48488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6ACBB37-A744-43EB-ABB7-955BD60F9FA1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BE" dirty="0" err="1" smtClean="0"/>
              <a:t>How</a:t>
            </a:r>
            <a:r>
              <a:rPr lang="nl-BE" dirty="0" smtClean="0"/>
              <a:t> to </a:t>
            </a:r>
            <a:r>
              <a:rPr lang="nl-BE" dirty="0" err="1" smtClean="0"/>
              <a:t>stimulate</a:t>
            </a:r>
            <a:r>
              <a:rPr lang="nl-BE" dirty="0" smtClean="0"/>
              <a:t> </a:t>
            </a:r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activity</a:t>
            </a:r>
            <a:r>
              <a:rPr lang="nl-BE" dirty="0" smtClean="0"/>
              <a:t> and </a:t>
            </a:r>
            <a:r>
              <a:rPr lang="nl-BE" dirty="0" err="1" smtClean="0"/>
              <a:t>excercise</a:t>
            </a:r>
            <a:endParaRPr lang="nl-BE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BE" sz="4400" dirty="0"/>
          </a:p>
        </p:txBody>
      </p:sp>
      <p:pic>
        <p:nvPicPr>
          <p:cNvPr id="4" name="Picture 3" descr="E:\ELKE STAP TELT_restore\LOGO'S\ELKE STAP TELT\elkeSTAPtelt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752528" cy="20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3200" dirty="0" smtClean="0"/>
              <a:t>FITNESS -TEST</a:t>
            </a:r>
            <a:endParaRPr lang="nl-BE" sz="3200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7101744"/>
              </p:ext>
            </p:extLst>
          </p:nvPr>
        </p:nvGraphicFramePr>
        <p:xfrm>
          <a:off x="685800" y="1628775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141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3200" dirty="0" smtClean="0"/>
              <a:t>CONSENT</a:t>
            </a:r>
            <a:endParaRPr lang="nl-BE" sz="32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74338760"/>
              </p:ext>
            </p:extLst>
          </p:nvPr>
        </p:nvGraphicFramePr>
        <p:xfrm>
          <a:off x="685800" y="19812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54777399"/>
              </p:ext>
            </p:extLst>
          </p:nvPr>
        </p:nvGraphicFramePr>
        <p:xfrm>
          <a:off x="4648200" y="19812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1659619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FEAR</a:t>
            </a:r>
            <a:endParaRPr lang="nl-BE" dirty="0">
              <a:solidFill>
                <a:srgbClr val="69BE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65961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69BE28"/>
                </a:solidFill>
                <a:latin typeface="Arial" pitchFamily="34" charset="0"/>
                <a:cs typeface="Arial" pitchFamily="34" charset="0"/>
              </a:rPr>
              <a:t>HEALTH</a:t>
            </a:r>
            <a:endParaRPr lang="nl-BE" dirty="0">
              <a:solidFill>
                <a:srgbClr val="69BE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699792" y="5301208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 = 5,26, p &lt; .05 </a:t>
            </a:r>
            <a:endParaRPr lang="nl-BE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660232" y="5301208"/>
            <a:ext cx="18722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 = 3,96, p &lt; .05 </a:t>
            </a:r>
            <a:endParaRPr lang="nl-BE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SUCCESFACTORS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937474"/>
            <a:ext cx="1800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 = 6.19, p &lt; .05 </a:t>
            </a:r>
            <a:endParaRPr lang="nl-BE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Working with a scientifically based program. </a:t>
            </a:r>
            <a:endParaRPr lang="nl-BE" dirty="0" smtClean="0"/>
          </a:p>
          <a:p>
            <a:pPr lvl="0"/>
            <a:r>
              <a:rPr lang="en-US" dirty="0" smtClean="0"/>
              <a:t>Involvement of volunteers from the start. </a:t>
            </a:r>
            <a:endParaRPr lang="nl-BE" dirty="0" smtClean="0"/>
          </a:p>
          <a:p>
            <a:pPr lvl="0"/>
            <a:r>
              <a:rPr lang="en-US" dirty="0" smtClean="0"/>
              <a:t>Local implementation</a:t>
            </a:r>
            <a:endParaRPr lang="nl-BE" dirty="0" smtClean="0"/>
          </a:p>
          <a:p>
            <a:pPr lvl="0"/>
            <a:r>
              <a:rPr lang="en-US" dirty="0" smtClean="0"/>
              <a:t>Peer-education</a:t>
            </a: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8880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/>
          <a:lstStyle/>
          <a:p>
            <a:r>
              <a:rPr lang="nl-BE" dirty="0" smtClean="0"/>
              <a:t>SUCCESFACTORS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680520" cy="4752528"/>
          </a:xfrm>
        </p:spPr>
        <p:txBody>
          <a:bodyPr/>
          <a:lstStyle/>
          <a:p>
            <a:pPr lvl="0"/>
            <a:r>
              <a:rPr lang="en-US" dirty="0" smtClean="0"/>
              <a:t>We realize this together: social control and social contact</a:t>
            </a:r>
            <a:endParaRPr lang="nl-BE" dirty="0" smtClean="0"/>
          </a:p>
          <a:p>
            <a:pPr lvl="0"/>
            <a:r>
              <a:rPr lang="en-US" dirty="0" smtClean="0"/>
              <a:t>Solid and beautiful elaborated material</a:t>
            </a:r>
            <a:endParaRPr lang="nl-BE" dirty="0" smtClean="0"/>
          </a:p>
          <a:p>
            <a:pPr lvl="0"/>
            <a:r>
              <a:rPr lang="en-US" dirty="0" smtClean="0"/>
              <a:t>Anchoring ensured</a:t>
            </a:r>
            <a:endParaRPr lang="nl-BE" dirty="0" smtClean="0"/>
          </a:p>
          <a:p>
            <a:pPr lvl="0"/>
            <a:r>
              <a:rPr lang="en-US" dirty="0" smtClean="0"/>
              <a:t>Cooperation with partners: KULeuven, </a:t>
            </a:r>
            <a:r>
              <a:rPr lang="en-US" dirty="0" err="1" smtClean="0"/>
              <a:t>VIGeZ</a:t>
            </a:r>
            <a:r>
              <a:rPr lang="en-US" dirty="0" smtClean="0"/>
              <a:t>, </a:t>
            </a:r>
            <a:r>
              <a:rPr lang="en-US" dirty="0" err="1" smtClean="0"/>
              <a:t>Familiehulp</a:t>
            </a:r>
            <a:r>
              <a:rPr lang="en-US" dirty="0" smtClean="0"/>
              <a:t> DVV, … </a:t>
            </a:r>
            <a:endParaRPr lang="nl-BE" dirty="0" smtClean="0"/>
          </a:p>
        </p:txBody>
      </p:sp>
      <p:pic>
        <p:nvPicPr>
          <p:cNvPr id="19462" name="Picture 6" descr="C:\Users\3040002\AppData\Local\Microsoft\Windows\Temporary Internet Files\Content.Outlook\SDNKIQD7\img-X02153958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2952328" cy="4173633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CONTINUATION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SportZeeland (2012)</a:t>
            </a:r>
          </a:p>
          <a:p>
            <a:pPr lvl="1"/>
            <a:r>
              <a:rPr lang="nl-BE" dirty="0" smtClean="0"/>
              <a:t>10 </a:t>
            </a:r>
            <a:r>
              <a:rPr lang="nl-BE" dirty="0" err="1" smtClean="0"/>
              <a:t>cities</a:t>
            </a:r>
            <a:endParaRPr lang="nl-BE" dirty="0" smtClean="0"/>
          </a:p>
          <a:p>
            <a:pPr lvl="1"/>
            <a:r>
              <a:rPr lang="nl-BE" dirty="0" smtClean="0"/>
              <a:t>350 </a:t>
            </a:r>
            <a:r>
              <a:rPr lang="nl-BE" dirty="0" err="1" smtClean="0"/>
              <a:t>participants</a:t>
            </a:r>
            <a:endParaRPr lang="nl-BE" dirty="0" smtClean="0"/>
          </a:p>
          <a:p>
            <a:r>
              <a:rPr lang="nl-BE" dirty="0" smtClean="0"/>
              <a:t>In </a:t>
            </a:r>
            <a:r>
              <a:rPr lang="nl-BE" dirty="0" err="1" smtClean="0"/>
              <a:t>prison</a:t>
            </a:r>
            <a:r>
              <a:rPr lang="nl-BE" dirty="0" smtClean="0"/>
              <a:t> (2013)</a:t>
            </a:r>
          </a:p>
          <a:p>
            <a:r>
              <a:rPr lang="nl-BE" dirty="0" err="1" smtClean="0"/>
              <a:t>PortaAL</a:t>
            </a:r>
            <a:endParaRPr lang="nl-BE" dirty="0" smtClean="0"/>
          </a:p>
          <a:p>
            <a:pPr lvl="1"/>
            <a:r>
              <a:rPr lang="nl-BE" dirty="0" err="1" smtClean="0"/>
              <a:t>Cities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enroll</a:t>
            </a:r>
            <a:r>
              <a:rPr lang="nl-BE" dirty="0" smtClean="0"/>
              <a:t> in the project ‘</a:t>
            </a:r>
            <a:r>
              <a:rPr lang="nl-BE" dirty="0" err="1" smtClean="0"/>
              <a:t>Every</a:t>
            </a:r>
            <a:r>
              <a:rPr lang="nl-BE" dirty="0" smtClean="0"/>
              <a:t> </a:t>
            </a:r>
            <a:r>
              <a:rPr lang="nl-BE" dirty="0" err="1" smtClean="0"/>
              <a:t>stp</a:t>
            </a:r>
            <a:r>
              <a:rPr lang="nl-BE" dirty="0" smtClean="0"/>
              <a:t> </a:t>
            </a:r>
            <a:r>
              <a:rPr lang="nl-BE" dirty="0" err="1" smtClean="0"/>
              <a:t>counts</a:t>
            </a:r>
            <a:r>
              <a:rPr lang="nl-BE" dirty="0" smtClean="0"/>
              <a:t>’</a:t>
            </a:r>
          </a:p>
        </p:txBody>
      </p:sp>
    </p:spTree>
    <p:extLst>
      <p:ext uri="{BB962C8B-B14F-4D97-AF65-F5344CB8AC3E}">
        <p14:creationId xmlns="" xmlns:p14="http://schemas.microsoft.com/office/powerpoint/2010/main" val="36746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CONTINUATION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EVERY KICK COUNTS (2011 – 2012)</a:t>
            </a:r>
          </a:p>
          <a:p>
            <a:pPr lvl="1"/>
            <a:r>
              <a:rPr lang="nl-BE" dirty="0" err="1" smtClean="0"/>
              <a:t>Same</a:t>
            </a:r>
            <a:r>
              <a:rPr lang="nl-BE" dirty="0" smtClean="0"/>
              <a:t> model</a:t>
            </a:r>
          </a:p>
          <a:p>
            <a:pPr lvl="1"/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attention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sedentary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endParaRPr lang="nl-BE" dirty="0" smtClean="0"/>
          </a:p>
          <a:p>
            <a:pPr lvl="2"/>
            <a:r>
              <a:rPr lang="nl-BE" dirty="0" smtClean="0"/>
              <a:t>Program </a:t>
            </a:r>
            <a:r>
              <a:rPr lang="nl-BE" dirty="0" err="1" smtClean="0"/>
              <a:t>for</a:t>
            </a:r>
            <a:r>
              <a:rPr lang="nl-BE" dirty="0" smtClean="0"/>
              <a:t> hometrainer</a:t>
            </a:r>
          </a:p>
          <a:p>
            <a:pPr lvl="2"/>
            <a:r>
              <a:rPr lang="nl-BE" dirty="0" err="1" smtClean="0"/>
              <a:t>Possibillity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rent / </a:t>
            </a:r>
            <a:r>
              <a:rPr lang="nl-BE" dirty="0" err="1" smtClean="0"/>
              <a:t>buy</a:t>
            </a:r>
            <a:r>
              <a:rPr lang="nl-BE" dirty="0" smtClean="0"/>
              <a:t> an </a:t>
            </a:r>
            <a:r>
              <a:rPr lang="nl-BE" dirty="0" err="1" smtClean="0"/>
              <a:t>elektrical</a:t>
            </a:r>
            <a:r>
              <a:rPr lang="nl-BE" dirty="0" smtClean="0"/>
              <a:t> </a:t>
            </a:r>
            <a:r>
              <a:rPr lang="nl-BE" dirty="0" err="1" smtClean="0"/>
              <a:t>bike</a:t>
            </a:r>
            <a:endParaRPr lang="nl-BE" dirty="0" smtClean="0"/>
          </a:p>
          <a:p>
            <a:pPr lvl="1"/>
            <a:r>
              <a:rPr lang="nl-BE" dirty="0" smtClean="0"/>
              <a:t>3671 </a:t>
            </a:r>
            <a:r>
              <a:rPr lang="nl-BE" dirty="0" err="1" smtClean="0"/>
              <a:t>participants</a:t>
            </a:r>
            <a:r>
              <a:rPr lang="nl-BE" dirty="0" smtClean="0"/>
              <a:t> </a:t>
            </a:r>
            <a:r>
              <a:rPr lang="nl-BE" sz="2400" dirty="0" smtClean="0"/>
              <a:t>(928 </a:t>
            </a:r>
            <a:r>
              <a:rPr lang="nl-BE" sz="2400" dirty="0" err="1" smtClean="0"/>
              <a:t>sedentary</a:t>
            </a:r>
            <a:r>
              <a:rPr lang="nl-BE" sz="2400" dirty="0" smtClean="0"/>
              <a:t> </a:t>
            </a:r>
            <a:r>
              <a:rPr lang="nl-BE" sz="2400" dirty="0" err="1" smtClean="0"/>
              <a:t>people</a:t>
            </a:r>
            <a:r>
              <a:rPr lang="nl-BE" sz="2400" dirty="0" smtClean="0"/>
              <a:t>)</a:t>
            </a:r>
          </a:p>
          <a:p>
            <a:pPr lvl="2"/>
            <a:r>
              <a:rPr lang="nl-BE" dirty="0" smtClean="0"/>
              <a:t>122 clubs</a:t>
            </a:r>
          </a:p>
          <a:p>
            <a:pPr lvl="2"/>
            <a:r>
              <a:rPr lang="nl-BE" dirty="0" smtClean="0"/>
              <a:t>46 </a:t>
            </a:r>
            <a:r>
              <a:rPr lang="nl-BE" dirty="0" err="1" smtClean="0"/>
              <a:t>residential</a:t>
            </a:r>
            <a:r>
              <a:rPr lang="nl-BE" dirty="0" smtClean="0"/>
              <a:t> care </a:t>
            </a:r>
          </a:p>
          <a:p>
            <a:pPr lvl="2">
              <a:buNone/>
            </a:pPr>
            <a:r>
              <a:rPr lang="nl-BE" dirty="0" smtClean="0"/>
              <a:t>	center</a:t>
            </a:r>
          </a:p>
          <a:p>
            <a:pPr lvl="2"/>
            <a:endParaRPr lang="nl-BE" dirty="0" smtClean="0"/>
          </a:p>
        </p:txBody>
      </p:sp>
      <p:pic>
        <p:nvPicPr>
          <p:cNvPr id="4" name="Afbeelding 3" descr="LOGO-ETT-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812" y="4543164"/>
            <a:ext cx="3932188" cy="2314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6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nl-BE" dirty="0" smtClean="0">
                <a:latin typeface="Arial" pitchFamily="34" charset="0"/>
                <a:ea typeface="Geneva"/>
                <a:cs typeface="Geneva"/>
              </a:rPr>
              <a:t>THANKS FOR YOUR ATTENTION!</a:t>
            </a:r>
            <a:endParaRPr lang="nl-BE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2771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600" dirty="0" smtClean="0"/>
              <a:t>Research has </a:t>
            </a:r>
            <a:r>
              <a:rPr lang="nl-BE" sz="3600" dirty="0" err="1" smtClean="0"/>
              <a:t>shown</a:t>
            </a:r>
            <a:r>
              <a:rPr lang="nl-BE" sz="3600" dirty="0" smtClean="0"/>
              <a:t> </a:t>
            </a:r>
            <a:r>
              <a:rPr lang="nl-BE" sz="3600" dirty="0" err="1" smtClean="0"/>
              <a:t>that</a:t>
            </a:r>
            <a:r>
              <a:rPr lang="nl-BE" sz="3600" dirty="0" smtClean="0"/>
              <a:t> more </a:t>
            </a:r>
            <a:r>
              <a:rPr lang="nl-BE" sz="3600" dirty="0" err="1" smtClean="0"/>
              <a:t>than</a:t>
            </a:r>
            <a:r>
              <a:rPr lang="nl-BE" sz="3600" dirty="0" smtClean="0"/>
              <a:t> half of the 55-plussers </a:t>
            </a:r>
            <a:r>
              <a:rPr lang="nl-BE" sz="3600" dirty="0" err="1" smtClean="0"/>
              <a:t>haven’t</a:t>
            </a:r>
            <a:r>
              <a:rPr lang="nl-BE" sz="3600" dirty="0" smtClean="0"/>
              <a:t> </a:t>
            </a:r>
            <a:r>
              <a:rPr lang="nl-BE" sz="3600" dirty="0" err="1" smtClean="0"/>
              <a:t>enough</a:t>
            </a:r>
            <a:r>
              <a:rPr lang="nl-BE" sz="3600" dirty="0" smtClean="0"/>
              <a:t> </a:t>
            </a:r>
            <a:r>
              <a:rPr lang="nl-BE" sz="3600" dirty="0" err="1" smtClean="0"/>
              <a:t>physical</a:t>
            </a:r>
            <a:r>
              <a:rPr lang="nl-BE" sz="3600" dirty="0" smtClean="0"/>
              <a:t> </a:t>
            </a:r>
            <a:r>
              <a:rPr lang="nl-BE" sz="3600" dirty="0" err="1" smtClean="0"/>
              <a:t>activity</a:t>
            </a:r>
            <a:r>
              <a:rPr lang="nl-BE" sz="3600" dirty="0" smtClean="0"/>
              <a:t> te </a:t>
            </a:r>
            <a:r>
              <a:rPr lang="nl-BE" sz="3600" dirty="0" err="1" smtClean="0"/>
              <a:t>be</a:t>
            </a:r>
            <a:r>
              <a:rPr lang="nl-BE" sz="3600" dirty="0" smtClean="0"/>
              <a:t> </a:t>
            </a:r>
            <a:r>
              <a:rPr lang="nl-BE" sz="3600" dirty="0" err="1" smtClean="0"/>
              <a:t>healty</a:t>
            </a:r>
            <a:r>
              <a:rPr lang="nl-BE" sz="3600" dirty="0" smtClean="0"/>
              <a:t> and to </a:t>
            </a:r>
            <a:r>
              <a:rPr lang="nl-BE" sz="3600" dirty="0" err="1" smtClean="0"/>
              <a:t>age</a:t>
            </a:r>
            <a:r>
              <a:rPr lang="nl-BE" sz="3600" dirty="0" smtClean="0"/>
              <a:t> </a:t>
            </a:r>
            <a:r>
              <a:rPr lang="nl-BE" sz="3600" dirty="0" err="1" smtClean="0"/>
              <a:t>actively</a:t>
            </a:r>
            <a:r>
              <a:rPr lang="nl-BE" sz="3600" dirty="0" smtClean="0"/>
              <a:t>.</a:t>
            </a:r>
            <a:endParaRPr lang="nl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17-6B92-43B7-B23C-7CF8045952E6}" type="slidenum">
              <a:rPr lang="nl-NL"/>
              <a:pPr/>
              <a:t>3</a:t>
            </a:fld>
            <a:endParaRPr lang="nl-N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EVERY STEP COUNTS: WHAT?</a:t>
            </a:r>
            <a:endParaRPr lang="nl-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724525" cy="4381500"/>
          </a:xfrm>
        </p:spPr>
        <p:txBody>
          <a:bodyPr/>
          <a:lstStyle/>
          <a:p>
            <a:r>
              <a:rPr lang="nl-BE" sz="2800" dirty="0" err="1" smtClean="0"/>
              <a:t>Sensibilisationcampaign</a:t>
            </a:r>
            <a:r>
              <a:rPr lang="nl-BE" sz="2800" dirty="0" smtClean="0"/>
              <a:t> </a:t>
            </a:r>
            <a:r>
              <a:rPr lang="nl-BE" sz="2800" dirty="0" err="1" smtClean="0"/>
              <a:t>that</a:t>
            </a:r>
            <a:r>
              <a:rPr lang="nl-BE" sz="2800" dirty="0" smtClean="0"/>
              <a:t> </a:t>
            </a:r>
            <a:r>
              <a:rPr lang="nl-BE" sz="2800" dirty="0" err="1" smtClean="0"/>
              <a:t>encourgages</a:t>
            </a:r>
            <a:r>
              <a:rPr lang="nl-BE" sz="2800" dirty="0" smtClean="0"/>
              <a:t> to have more </a:t>
            </a:r>
            <a:r>
              <a:rPr lang="nl-BE" sz="2800" dirty="0" err="1" smtClean="0"/>
              <a:t>physical</a:t>
            </a:r>
            <a:r>
              <a:rPr lang="nl-BE" sz="2800" dirty="0" smtClean="0"/>
              <a:t> </a:t>
            </a:r>
            <a:r>
              <a:rPr lang="nl-BE" sz="2800" dirty="0" err="1" smtClean="0"/>
              <a:t>activity</a:t>
            </a:r>
            <a:r>
              <a:rPr lang="nl-BE" sz="2800" dirty="0" smtClean="0"/>
              <a:t>.</a:t>
            </a:r>
          </a:p>
          <a:p>
            <a:pPr>
              <a:buNone/>
            </a:pPr>
            <a:r>
              <a:rPr lang="nl-BE" sz="2800" dirty="0" smtClean="0"/>
              <a:t>	walking </a:t>
            </a:r>
            <a:r>
              <a:rPr lang="nl-BE" sz="2800" dirty="0" smtClean="0">
                <a:sym typeface="Wingdings" pitchFamily="2" charset="2"/>
              </a:rPr>
              <a:t> pedometer</a:t>
            </a:r>
            <a:endParaRPr lang="nl-BE" sz="2800" dirty="0" smtClean="0"/>
          </a:p>
          <a:p>
            <a:r>
              <a:rPr lang="nl-BE" sz="2800" dirty="0" err="1" smtClean="0"/>
              <a:t>Personal</a:t>
            </a:r>
            <a:r>
              <a:rPr lang="nl-BE" sz="2800" dirty="0" smtClean="0"/>
              <a:t> goal in 10 weeks</a:t>
            </a:r>
          </a:p>
          <a:p>
            <a:pPr>
              <a:buNone/>
            </a:pPr>
            <a:r>
              <a:rPr lang="nl-BE" sz="2800" dirty="0" smtClean="0"/>
              <a:t>	</a:t>
            </a:r>
            <a:r>
              <a:rPr lang="nl-BE" sz="2800" dirty="0" smtClean="0">
                <a:sym typeface="Wingdings" pitchFamily="2" charset="2"/>
              </a:rPr>
              <a:t> </a:t>
            </a:r>
            <a:r>
              <a:rPr lang="nl-BE" sz="2800" dirty="0" err="1" smtClean="0">
                <a:sym typeface="Wingdings" pitchFamily="2" charset="2"/>
              </a:rPr>
              <a:t>health</a:t>
            </a:r>
            <a:r>
              <a:rPr lang="nl-BE" sz="2800" dirty="0" smtClean="0">
                <a:sym typeface="Wingdings" pitchFamily="2" charset="2"/>
              </a:rPr>
              <a:t> </a:t>
            </a:r>
            <a:r>
              <a:rPr lang="nl-BE" sz="2800" dirty="0" err="1" smtClean="0">
                <a:sym typeface="Wingdings" pitchFamily="2" charset="2"/>
              </a:rPr>
              <a:t>benefits</a:t>
            </a:r>
            <a:endParaRPr lang="nl-BE" sz="2800" dirty="0" smtClean="0"/>
          </a:p>
          <a:p>
            <a:r>
              <a:rPr lang="nl-BE" sz="2800" dirty="0" err="1" smtClean="0"/>
              <a:t>Trainingschedules</a:t>
            </a:r>
            <a:r>
              <a:rPr lang="nl-BE" sz="2800" dirty="0" smtClean="0"/>
              <a:t> </a:t>
            </a:r>
            <a:r>
              <a:rPr lang="nl-BE" sz="2800" dirty="0" err="1" smtClean="0"/>
              <a:t>by</a:t>
            </a:r>
            <a:r>
              <a:rPr lang="nl-BE" sz="2800" dirty="0" smtClean="0"/>
              <a:t> KULeuven</a:t>
            </a:r>
          </a:p>
          <a:p>
            <a:r>
              <a:rPr lang="nl-BE" sz="2800" dirty="0" err="1" smtClean="0"/>
              <a:t>Community</a:t>
            </a:r>
            <a:r>
              <a:rPr lang="nl-BE" sz="2800" dirty="0" smtClean="0"/>
              <a:t> project</a:t>
            </a:r>
          </a:p>
          <a:p>
            <a:pPr>
              <a:buFontTx/>
              <a:buNone/>
            </a:pPr>
            <a:endParaRPr lang="nl-NL" sz="2400" dirty="0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92080" y="2204864"/>
          <a:ext cx="3537074" cy="3537074"/>
        </p:xfrm>
        <a:graphic>
          <a:graphicData uri="http://schemas.openxmlformats.org/presentationml/2006/ole">
            <p:oleObj spid="_x0000_s2050" name="Acrobat Document" r:id="rId3" imgW="6693480" imgH="6693480" progId="AcroExch.Document.7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nl-BE" dirty="0" smtClean="0"/>
              <a:t>TARGET GROUP?</a:t>
            </a:r>
            <a:endParaRPr lang="nl-BE" dirty="0"/>
          </a:p>
        </p:txBody>
      </p:sp>
      <p:pic>
        <p:nvPicPr>
          <p:cNvPr id="5" name="Picture 6" descr="hond uitlat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96752"/>
            <a:ext cx="2952328" cy="3075342"/>
          </a:xfrm>
          <a:noFill/>
        </p:spPr>
      </p:pic>
      <p:sp>
        <p:nvSpPr>
          <p:cNvPr id="1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A22A-E685-4C73-A99F-F3384DDA7524}" type="slidenum">
              <a:rPr lang="nl-NL"/>
              <a:pPr/>
              <a:t>4</a:t>
            </a:fld>
            <a:endParaRPr lang="nl-NL"/>
          </a:p>
        </p:txBody>
      </p:sp>
      <p:sp>
        <p:nvSpPr>
          <p:cNvPr id="30723" name="Tijdelijke aanduiding voor dianummer 3"/>
          <p:cNvSpPr txBox="1">
            <a:spLocks noGrp="1"/>
          </p:cNvSpPr>
          <p:nvPr/>
        </p:nvSpPr>
        <p:spPr bwMode="auto">
          <a:xfrm>
            <a:off x="70866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nl-NL" sz="1400" dirty="0" smtClean="0">
                <a:solidFill>
                  <a:srgbClr val="4D4D4D"/>
                </a:solidFill>
              </a:rPr>
              <a:t>4</a:t>
            </a:r>
            <a:endParaRPr lang="nl-NL" sz="1400" dirty="0">
              <a:solidFill>
                <a:srgbClr val="4D4D4D"/>
              </a:solidFill>
            </a:endParaRPr>
          </a:p>
        </p:txBody>
      </p:sp>
      <p:pic>
        <p:nvPicPr>
          <p:cNvPr id="6" name="Picture 4" descr="SeniorsJog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56992"/>
            <a:ext cx="2168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AICKWD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13150"/>
            <a:ext cx="254476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8313" y="3213100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2</a:t>
            </a:r>
            <a:endParaRPr lang="nl-NL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635375" y="620713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3</a:t>
            </a:r>
            <a:endParaRPr lang="nl-NL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580063" y="328453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4</a:t>
            </a:r>
            <a:endParaRPr lang="nl-NL"/>
          </a:p>
        </p:txBody>
      </p:sp>
      <p:pic>
        <p:nvPicPr>
          <p:cNvPr id="14" name="Picture 4" descr="hond uitla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836712"/>
            <a:ext cx="3592110" cy="309634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64096"/>
          </a:xfrm>
        </p:spPr>
        <p:txBody>
          <a:bodyPr/>
          <a:lstStyle/>
          <a:p>
            <a:r>
              <a:rPr lang="nl-BE" dirty="0" smtClean="0"/>
              <a:t>APPROACH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5544616" cy="4608512"/>
          </a:xfrm>
        </p:spPr>
        <p:txBody>
          <a:bodyPr/>
          <a:lstStyle/>
          <a:p>
            <a:r>
              <a:rPr lang="nl-BE" dirty="0" smtClean="0"/>
              <a:t>PEEREDUCATION</a:t>
            </a:r>
          </a:p>
          <a:p>
            <a:r>
              <a:rPr lang="nl-BE" dirty="0" smtClean="0"/>
              <a:t>LOCAL IMPLEMENTATION</a:t>
            </a:r>
          </a:p>
          <a:p>
            <a:r>
              <a:rPr lang="nl-BE" dirty="0" smtClean="0"/>
              <a:t>TRAIN THE TRAINER:</a:t>
            </a:r>
          </a:p>
          <a:p>
            <a:pPr lvl="1"/>
            <a:r>
              <a:rPr lang="en-US" dirty="0" smtClean="0"/>
              <a:t>The importance of physical exercise</a:t>
            </a:r>
          </a:p>
          <a:p>
            <a:pPr lvl="1"/>
            <a:r>
              <a:rPr lang="en-US" dirty="0" smtClean="0"/>
              <a:t>Technical education</a:t>
            </a:r>
          </a:p>
          <a:p>
            <a:pPr lvl="1"/>
            <a:r>
              <a:rPr lang="en-US" dirty="0" smtClean="0"/>
              <a:t>‘It is OK to infect the others’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4" descr="http://www.goedgevoel.be/static/FOTO/pe/4/1/13/large_57410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84984"/>
            <a:ext cx="2928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nl-BE" dirty="0" smtClean="0"/>
              <a:t>RESULTS </a:t>
            </a:r>
            <a:r>
              <a:rPr lang="nl-BE" sz="3200" dirty="0" smtClean="0"/>
              <a:t>NUMBERS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968552"/>
          </a:xfrm>
        </p:spPr>
        <p:txBody>
          <a:bodyPr/>
          <a:lstStyle/>
          <a:p>
            <a:endParaRPr lang="nl-BE" dirty="0" smtClean="0"/>
          </a:p>
          <a:p>
            <a:r>
              <a:rPr lang="nl-BE" sz="3600" dirty="0" err="1" smtClean="0"/>
              <a:t>Every</a:t>
            </a:r>
            <a:r>
              <a:rPr lang="nl-BE" sz="3600" dirty="0" smtClean="0"/>
              <a:t> step </a:t>
            </a:r>
            <a:r>
              <a:rPr lang="nl-BE" sz="3600" dirty="0" err="1" smtClean="0"/>
              <a:t>counts</a:t>
            </a:r>
            <a:endParaRPr lang="nl-BE" sz="3600" dirty="0" smtClean="0"/>
          </a:p>
          <a:p>
            <a:pPr lvl="1"/>
            <a:r>
              <a:rPr lang="nl-BE" sz="3200" dirty="0" smtClean="0"/>
              <a:t>394 </a:t>
            </a:r>
            <a:r>
              <a:rPr lang="nl-BE" sz="3200" dirty="0" err="1" smtClean="0"/>
              <a:t>participating</a:t>
            </a:r>
            <a:r>
              <a:rPr lang="nl-BE" sz="3200" dirty="0" smtClean="0"/>
              <a:t> clubs </a:t>
            </a:r>
          </a:p>
          <a:p>
            <a:pPr lvl="1"/>
            <a:r>
              <a:rPr lang="nl-BE" sz="3200" dirty="0" smtClean="0"/>
              <a:t>20 </a:t>
            </a:r>
            <a:r>
              <a:rPr lang="nl-BE" sz="3200" dirty="0" err="1" smtClean="0"/>
              <a:t>residential</a:t>
            </a:r>
            <a:r>
              <a:rPr lang="nl-BE" sz="3200" dirty="0" smtClean="0"/>
              <a:t> care centers</a:t>
            </a:r>
          </a:p>
          <a:p>
            <a:pPr lvl="1"/>
            <a:r>
              <a:rPr lang="nl-BE" sz="3200" dirty="0" smtClean="0"/>
              <a:t>7000 </a:t>
            </a:r>
            <a:r>
              <a:rPr lang="nl-BE" sz="3200" dirty="0" err="1" smtClean="0"/>
              <a:t>participants</a:t>
            </a:r>
            <a:r>
              <a:rPr lang="nl-BE" sz="3200" dirty="0" smtClean="0"/>
              <a:t> of </a:t>
            </a:r>
            <a:r>
              <a:rPr lang="nl-BE" sz="3200" dirty="0" err="1" smtClean="0"/>
              <a:t>which</a:t>
            </a:r>
            <a:r>
              <a:rPr lang="nl-BE" sz="3200" dirty="0" smtClean="0"/>
              <a:t> 2000 </a:t>
            </a:r>
            <a:r>
              <a:rPr lang="nl-BE" sz="3200" dirty="0" err="1" smtClean="0"/>
              <a:t>sedetary</a:t>
            </a:r>
            <a:r>
              <a:rPr lang="nl-BE" sz="3200" dirty="0" smtClean="0"/>
              <a:t> </a:t>
            </a:r>
            <a:r>
              <a:rPr lang="nl-BE" sz="3200" dirty="0" err="1" smtClean="0"/>
              <a:t>people</a:t>
            </a:r>
            <a:endParaRPr lang="nl-B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	</a:t>
            </a:r>
            <a:endParaRPr lang="nl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9642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</a:t>
            </a:r>
            <a:endParaRPr lang="nl-BE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8840"/>
            <a:ext cx="3810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641233396"/>
              </p:ext>
            </p:extLst>
          </p:nvPr>
        </p:nvGraphicFramePr>
        <p:xfrm>
          <a:off x="4499992" y="1981200"/>
          <a:ext cx="453650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481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3200" dirty="0" smtClean="0"/>
              <a:t>EXERCISE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lvl="1"/>
            <a:endParaRPr lang="nl-BE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1679188"/>
              </p:ext>
            </p:extLst>
          </p:nvPr>
        </p:nvGraphicFramePr>
        <p:xfrm>
          <a:off x="685800" y="1628775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314</Words>
  <Application>Microsoft Office PowerPoint</Application>
  <PresentationFormat>Diavoorstelling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Office-thema</vt:lpstr>
      <vt:lpstr>Acrobat Document</vt:lpstr>
      <vt:lpstr>How to stimulate physical activity and excercise</vt:lpstr>
      <vt:lpstr>FACT</vt:lpstr>
      <vt:lpstr>EVERY STEP COUNTS: WHAT?</vt:lpstr>
      <vt:lpstr>TARGET GROUP?</vt:lpstr>
      <vt:lpstr>APPROACH</vt:lpstr>
      <vt:lpstr>RESULTS NUMBERS</vt:lpstr>
      <vt:lpstr>RESULTS </vt:lpstr>
      <vt:lpstr>RESULTS</vt:lpstr>
      <vt:lpstr>RESULTS EXERCISE</vt:lpstr>
      <vt:lpstr>RESULTS FITNESS -TEST</vt:lpstr>
      <vt:lpstr>RESULTS CONSENT</vt:lpstr>
      <vt:lpstr>SUCCESFACTORS</vt:lpstr>
      <vt:lpstr>SUCCESFACTORS</vt:lpstr>
      <vt:lpstr>CONTINUATION</vt:lpstr>
      <vt:lpstr>CONTINUATION</vt:lpstr>
      <vt:lpstr>THANKS FOR YOUR ATTENTION!</vt:lpstr>
    </vt:vector>
  </TitlesOfParts>
  <Company>LCM-AMNC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Van Hoven Karin (100)</dc:creator>
  <cp:lastModifiedBy>Peeters Ingrid (100)</cp:lastModifiedBy>
  <cp:revision>27</cp:revision>
  <dcterms:created xsi:type="dcterms:W3CDTF">2012-09-25T13:15:45Z</dcterms:created>
  <dcterms:modified xsi:type="dcterms:W3CDTF">2013-01-31T09:00:36Z</dcterms:modified>
</cp:coreProperties>
</file>